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72" r:id="rId11"/>
    <p:sldId id="273"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8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034C5-D6C5-4B0C-A24A-979907F522ED}" type="doc">
      <dgm:prSet loTypeId="urn:microsoft.com/office/officeart/2008/layout/LinedList" loCatId="list" qsTypeId="urn:microsoft.com/office/officeart/2005/8/quickstyle/simple5" qsCatId="simple" csTypeId="urn:microsoft.com/office/officeart/2005/8/colors/accent3_1" csCatId="accent3"/>
      <dgm:spPr/>
      <dgm:t>
        <a:bodyPr/>
        <a:lstStyle/>
        <a:p>
          <a:endParaRPr lang="en-US"/>
        </a:p>
      </dgm:t>
    </dgm:pt>
    <dgm:pt modelId="{4BC92F40-0837-4B56-BABA-04DD65A7451A}">
      <dgm:prSet/>
      <dgm:spPr/>
      <dgm:t>
        <a:bodyPr/>
        <a:lstStyle/>
        <a:p>
          <a:r>
            <a:rPr lang="en-US"/>
            <a:t>Rayhan believed the buckets would be full because it had been a long time. </a:t>
          </a:r>
        </a:p>
      </dgm:t>
    </dgm:pt>
    <dgm:pt modelId="{EF2A8AA5-8DD0-407A-BBC6-C812232CF63D}" type="parTrans" cxnId="{5688A30C-FCC9-4111-AFD7-02FBDCB38A11}">
      <dgm:prSet/>
      <dgm:spPr/>
      <dgm:t>
        <a:bodyPr/>
        <a:lstStyle/>
        <a:p>
          <a:endParaRPr lang="en-US"/>
        </a:p>
      </dgm:t>
    </dgm:pt>
    <dgm:pt modelId="{9DAA9E79-9396-422C-98E0-561AEA2DBD84}" type="sibTrans" cxnId="{5688A30C-FCC9-4111-AFD7-02FBDCB38A11}">
      <dgm:prSet/>
      <dgm:spPr/>
      <dgm:t>
        <a:bodyPr/>
        <a:lstStyle/>
        <a:p>
          <a:endParaRPr lang="en-US"/>
        </a:p>
      </dgm:t>
    </dgm:pt>
    <dgm:pt modelId="{A27A448C-4408-438F-8AB3-FCE9099E4FBA}">
      <dgm:prSet/>
      <dgm:spPr/>
      <dgm:t>
        <a:bodyPr/>
        <a:lstStyle/>
        <a:p>
          <a:r>
            <a:rPr lang="en-US"/>
            <a:t>Arden and Siddharth thought the coyotes had tried the sap. </a:t>
          </a:r>
        </a:p>
      </dgm:t>
    </dgm:pt>
    <dgm:pt modelId="{ECABDC7B-BD03-467B-B3B2-A1A9D5B1C8E1}" type="parTrans" cxnId="{3641B88D-2D9E-4B92-8908-CD1BFF9D4147}">
      <dgm:prSet/>
      <dgm:spPr/>
      <dgm:t>
        <a:bodyPr/>
        <a:lstStyle/>
        <a:p>
          <a:endParaRPr lang="en-US"/>
        </a:p>
      </dgm:t>
    </dgm:pt>
    <dgm:pt modelId="{57F636A5-1107-4871-BA56-4F1F7270CE6F}" type="sibTrans" cxnId="{3641B88D-2D9E-4B92-8908-CD1BFF9D4147}">
      <dgm:prSet/>
      <dgm:spPr/>
      <dgm:t>
        <a:bodyPr/>
        <a:lstStyle/>
        <a:p>
          <a:endParaRPr lang="en-US"/>
        </a:p>
      </dgm:t>
    </dgm:pt>
    <dgm:pt modelId="{E3C93A24-A843-4B48-9724-870A364C71AF}">
      <dgm:prSet/>
      <dgm:spPr/>
      <dgm:t>
        <a:bodyPr/>
        <a:lstStyle/>
        <a:p>
          <a:r>
            <a:rPr lang="en-US"/>
            <a:t>Ira thought the coyotes had brought the buckets with the sap to their den. </a:t>
          </a:r>
        </a:p>
      </dgm:t>
    </dgm:pt>
    <dgm:pt modelId="{D5E97F34-5C5C-47DF-A739-8C72238D2364}" type="parTrans" cxnId="{A0FAC80E-265B-412C-B106-E9743F0E6155}">
      <dgm:prSet/>
      <dgm:spPr/>
      <dgm:t>
        <a:bodyPr/>
        <a:lstStyle/>
        <a:p>
          <a:endParaRPr lang="en-US"/>
        </a:p>
      </dgm:t>
    </dgm:pt>
    <dgm:pt modelId="{03B934A7-F461-4D2D-9553-83264406865E}" type="sibTrans" cxnId="{A0FAC80E-265B-412C-B106-E9743F0E6155}">
      <dgm:prSet/>
      <dgm:spPr/>
      <dgm:t>
        <a:bodyPr/>
        <a:lstStyle/>
        <a:p>
          <a:endParaRPr lang="en-US"/>
        </a:p>
      </dgm:t>
    </dgm:pt>
    <dgm:pt modelId="{08465CB0-1A87-4CB0-B37D-124D692D277D}">
      <dgm:prSet/>
      <dgm:spPr/>
      <dgm:t>
        <a:bodyPr/>
        <a:lstStyle/>
        <a:p>
          <a:r>
            <a:rPr lang="en-US"/>
            <a:t>Ava believed the coyotes drank all the sap.</a:t>
          </a:r>
        </a:p>
      </dgm:t>
    </dgm:pt>
    <dgm:pt modelId="{C543F368-91C9-451A-A2DF-AD9AE744A20E}" type="parTrans" cxnId="{917667E0-8B28-4E56-9676-EF814EEF0BBC}">
      <dgm:prSet/>
      <dgm:spPr/>
      <dgm:t>
        <a:bodyPr/>
        <a:lstStyle/>
        <a:p>
          <a:endParaRPr lang="en-US"/>
        </a:p>
      </dgm:t>
    </dgm:pt>
    <dgm:pt modelId="{109F51C7-3DE0-4C38-82C2-4E3E6D8124B9}" type="sibTrans" cxnId="{917667E0-8B28-4E56-9676-EF814EEF0BBC}">
      <dgm:prSet/>
      <dgm:spPr/>
      <dgm:t>
        <a:bodyPr/>
        <a:lstStyle/>
        <a:p>
          <a:endParaRPr lang="en-US"/>
        </a:p>
      </dgm:t>
    </dgm:pt>
    <dgm:pt modelId="{8FE8A9CE-C301-4EB5-B5E5-1E788B5BD907}">
      <dgm:prSet/>
      <dgm:spPr/>
      <dgm:t>
        <a:bodyPr/>
        <a:lstStyle/>
        <a:p>
          <a:r>
            <a:rPr lang="en-US"/>
            <a:t>Theresa wondered if the sap had been the coyote’s medicine. </a:t>
          </a:r>
        </a:p>
      </dgm:t>
    </dgm:pt>
    <dgm:pt modelId="{3C33B6B2-4DE1-4BFA-9FEF-A9BDAE38451F}" type="parTrans" cxnId="{DFEF17EE-4D78-4DD9-8F2E-96A5C85B6C39}">
      <dgm:prSet/>
      <dgm:spPr/>
      <dgm:t>
        <a:bodyPr/>
        <a:lstStyle/>
        <a:p>
          <a:endParaRPr lang="en-US"/>
        </a:p>
      </dgm:t>
    </dgm:pt>
    <dgm:pt modelId="{3AF49136-6A56-4425-AA31-FD95CB608AE5}" type="sibTrans" cxnId="{DFEF17EE-4D78-4DD9-8F2E-96A5C85B6C39}">
      <dgm:prSet/>
      <dgm:spPr/>
      <dgm:t>
        <a:bodyPr/>
        <a:lstStyle/>
        <a:p>
          <a:endParaRPr lang="en-US"/>
        </a:p>
      </dgm:t>
    </dgm:pt>
    <dgm:pt modelId="{BCE8A157-F685-4A10-AC69-318B217AEB56}">
      <dgm:prSet/>
      <dgm:spPr/>
      <dgm:t>
        <a:bodyPr/>
        <a:lstStyle/>
        <a:p>
          <a:r>
            <a:rPr lang="en-US"/>
            <a:t>Ali said she would be surprised if the buckets were still there. </a:t>
          </a:r>
        </a:p>
      </dgm:t>
    </dgm:pt>
    <dgm:pt modelId="{44FBB832-E59A-4ADA-865F-CC37F0A0D719}" type="parTrans" cxnId="{41536518-E3EA-463D-971C-2F60A98DC2D9}">
      <dgm:prSet/>
      <dgm:spPr/>
      <dgm:t>
        <a:bodyPr/>
        <a:lstStyle/>
        <a:p>
          <a:endParaRPr lang="en-US"/>
        </a:p>
      </dgm:t>
    </dgm:pt>
    <dgm:pt modelId="{68DA50CD-815D-4C9A-9EF2-7D8E0F61623E}" type="sibTrans" cxnId="{41536518-E3EA-463D-971C-2F60A98DC2D9}">
      <dgm:prSet/>
      <dgm:spPr/>
      <dgm:t>
        <a:bodyPr/>
        <a:lstStyle/>
        <a:p>
          <a:endParaRPr lang="en-US"/>
        </a:p>
      </dgm:t>
    </dgm:pt>
    <dgm:pt modelId="{7A583CB2-2C36-4F0C-A6AD-4D92C97C100F}" type="pres">
      <dgm:prSet presAssocID="{0D1034C5-D6C5-4B0C-A24A-979907F522ED}" presName="vert0" presStyleCnt="0">
        <dgm:presLayoutVars>
          <dgm:dir/>
          <dgm:animOne val="branch"/>
          <dgm:animLvl val="lvl"/>
        </dgm:presLayoutVars>
      </dgm:prSet>
      <dgm:spPr/>
    </dgm:pt>
    <dgm:pt modelId="{32A18A82-32BB-4EB1-822C-DB8745A03B25}" type="pres">
      <dgm:prSet presAssocID="{4BC92F40-0837-4B56-BABA-04DD65A7451A}" presName="thickLine" presStyleLbl="alignNode1" presStyleIdx="0" presStyleCnt="6"/>
      <dgm:spPr/>
    </dgm:pt>
    <dgm:pt modelId="{8C33BCBF-37F4-48E2-9B6E-17E857102693}" type="pres">
      <dgm:prSet presAssocID="{4BC92F40-0837-4B56-BABA-04DD65A7451A}" presName="horz1" presStyleCnt="0"/>
      <dgm:spPr/>
    </dgm:pt>
    <dgm:pt modelId="{543C90C2-E869-401B-A054-05D39CD0DA7D}" type="pres">
      <dgm:prSet presAssocID="{4BC92F40-0837-4B56-BABA-04DD65A7451A}" presName="tx1" presStyleLbl="revTx" presStyleIdx="0" presStyleCnt="6"/>
      <dgm:spPr/>
    </dgm:pt>
    <dgm:pt modelId="{121BA3BD-FF06-491D-BCF2-BA3D5F8DFE3A}" type="pres">
      <dgm:prSet presAssocID="{4BC92F40-0837-4B56-BABA-04DD65A7451A}" presName="vert1" presStyleCnt="0"/>
      <dgm:spPr/>
    </dgm:pt>
    <dgm:pt modelId="{25340725-D752-4169-9340-A7B344CE6243}" type="pres">
      <dgm:prSet presAssocID="{A27A448C-4408-438F-8AB3-FCE9099E4FBA}" presName="thickLine" presStyleLbl="alignNode1" presStyleIdx="1" presStyleCnt="6"/>
      <dgm:spPr/>
    </dgm:pt>
    <dgm:pt modelId="{2BB017B2-5991-49CB-9CC6-4B5C1842FFF3}" type="pres">
      <dgm:prSet presAssocID="{A27A448C-4408-438F-8AB3-FCE9099E4FBA}" presName="horz1" presStyleCnt="0"/>
      <dgm:spPr/>
    </dgm:pt>
    <dgm:pt modelId="{459CCB44-D947-4592-A4A3-CAD281012217}" type="pres">
      <dgm:prSet presAssocID="{A27A448C-4408-438F-8AB3-FCE9099E4FBA}" presName="tx1" presStyleLbl="revTx" presStyleIdx="1" presStyleCnt="6"/>
      <dgm:spPr/>
    </dgm:pt>
    <dgm:pt modelId="{A3AB0A30-53B3-4BEF-9E21-5DFFC31B3776}" type="pres">
      <dgm:prSet presAssocID="{A27A448C-4408-438F-8AB3-FCE9099E4FBA}" presName="vert1" presStyleCnt="0"/>
      <dgm:spPr/>
    </dgm:pt>
    <dgm:pt modelId="{1107B93A-F596-4B8E-A02C-DC3AA2183E4E}" type="pres">
      <dgm:prSet presAssocID="{E3C93A24-A843-4B48-9724-870A364C71AF}" presName="thickLine" presStyleLbl="alignNode1" presStyleIdx="2" presStyleCnt="6"/>
      <dgm:spPr/>
    </dgm:pt>
    <dgm:pt modelId="{F569700D-96BB-4609-801C-7769D352B3D4}" type="pres">
      <dgm:prSet presAssocID="{E3C93A24-A843-4B48-9724-870A364C71AF}" presName="horz1" presStyleCnt="0"/>
      <dgm:spPr/>
    </dgm:pt>
    <dgm:pt modelId="{27D5EE7A-7EF7-4928-89C4-76D4512F81F7}" type="pres">
      <dgm:prSet presAssocID="{E3C93A24-A843-4B48-9724-870A364C71AF}" presName="tx1" presStyleLbl="revTx" presStyleIdx="2" presStyleCnt="6"/>
      <dgm:spPr/>
    </dgm:pt>
    <dgm:pt modelId="{C6F44CFD-E49D-4F66-BE01-942B4CD0AB63}" type="pres">
      <dgm:prSet presAssocID="{E3C93A24-A843-4B48-9724-870A364C71AF}" presName="vert1" presStyleCnt="0"/>
      <dgm:spPr/>
    </dgm:pt>
    <dgm:pt modelId="{CAC9322D-846E-44D8-8B50-42A0C367479A}" type="pres">
      <dgm:prSet presAssocID="{08465CB0-1A87-4CB0-B37D-124D692D277D}" presName="thickLine" presStyleLbl="alignNode1" presStyleIdx="3" presStyleCnt="6"/>
      <dgm:spPr/>
    </dgm:pt>
    <dgm:pt modelId="{2A32A1F6-3803-4326-93B0-8EE7C3BCFE6E}" type="pres">
      <dgm:prSet presAssocID="{08465CB0-1A87-4CB0-B37D-124D692D277D}" presName="horz1" presStyleCnt="0"/>
      <dgm:spPr/>
    </dgm:pt>
    <dgm:pt modelId="{D4E09ECF-8138-408E-99EE-0179EDBC93F0}" type="pres">
      <dgm:prSet presAssocID="{08465CB0-1A87-4CB0-B37D-124D692D277D}" presName="tx1" presStyleLbl="revTx" presStyleIdx="3" presStyleCnt="6"/>
      <dgm:spPr/>
    </dgm:pt>
    <dgm:pt modelId="{BC1E060B-2520-422C-82F2-68D06595A118}" type="pres">
      <dgm:prSet presAssocID="{08465CB0-1A87-4CB0-B37D-124D692D277D}" presName="vert1" presStyleCnt="0"/>
      <dgm:spPr/>
    </dgm:pt>
    <dgm:pt modelId="{F6B1DA11-539B-47DB-AE00-FA6340CD2F6F}" type="pres">
      <dgm:prSet presAssocID="{8FE8A9CE-C301-4EB5-B5E5-1E788B5BD907}" presName="thickLine" presStyleLbl="alignNode1" presStyleIdx="4" presStyleCnt="6"/>
      <dgm:spPr/>
    </dgm:pt>
    <dgm:pt modelId="{C16F4987-CFB5-4271-B328-F86FEF34640D}" type="pres">
      <dgm:prSet presAssocID="{8FE8A9CE-C301-4EB5-B5E5-1E788B5BD907}" presName="horz1" presStyleCnt="0"/>
      <dgm:spPr/>
    </dgm:pt>
    <dgm:pt modelId="{8899E745-3C99-4D58-B7D2-A5F8A08E6337}" type="pres">
      <dgm:prSet presAssocID="{8FE8A9CE-C301-4EB5-B5E5-1E788B5BD907}" presName="tx1" presStyleLbl="revTx" presStyleIdx="4" presStyleCnt="6"/>
      <dgm:spPr/>
    </dgm:pt>
    <dgm:pt modelId="{D2E48179-F0CD-4716-99FB-66AABE667F8B}" type="pres">
      <dgm:prSet presAssocID="{8FE8A9CE-C301-4EB5-B5E5-1E788B5BD907}" presName="vert1" presStyleCnt="0"/>
      <dgm:spPr/>
    </dgm:pt>
    <dgm:pt modelId="{37A18994-D98A-443D-A346-2C2E8D51AE1C}" type="pres">
      <dgm:prSet presAssocID="{BCE8A157-F685-4A10-AC69-318B217AEB56}" presName="thickLine" presStyleLbl="alignNode1" presStyleIdx="5" presStyleCnt="6"/>
      <dgm:spPr/>
    </dgm:pt>
    <dgm:pt modelId="{C8F9D16B-4385-4880-A6B3-317EFF0CD376}" type="pres">
      <dgm:prSet presAssocID="{BCE8A157-F685-4A10-AC69-318B217AEB56}" presName="horz1" presStyleCnt="0"/>
      <dgm:spPr/>
    </dgm:pt>
    <dgm:pt modelId="{AED4FA8F-58A8-4DD2-95CD-AE7CD31802AB}" type="pres">
      <dgm:prSet presAssocID="{BCE8A157-F685-4A10-AC69-318B217AEB56}" presName="tx1" presStyleLbl="revTx" presStyleIdx="5" presStyleCnt="6"/>
      <dgm:spPr/>
    </dgm:pt>
    <dgm:pt modelId="{D6CF313D-E2D0-460C-9356-2A8EC33B55CD}" type="pres">
      <dgm:prSet presAssocID="{BCE8A157-F685-4A10-AC69-318B217AEB56}" presName="vert1" presStyleCnt="0"/>
      <dgm:spPr/>
    </dgm:pt>
  </dgm:ptLst>
  <dgm:cxnLst>
    <dgm:cxn modelId="{2466E109-D532-4755-A34D-A01021F0374F}" type="presOf" srcId="{4BC92F40-0837-4B56-BABA-04DD65A7451A}" destId="{543C90C2-E869-401B-A054-05D39CD0DA7D}" srcOrd="0" destOrd="0" presId="urn:microsoft.com/office/officeart/2008/layout/LinedList"/>
    <dgm:cxn modelId="{5688A30C-FCC9-4111-AFD7-02FBDCB38A11}" srcId="{0D1034C5-D6C5-4B0C-A24A-979907F522ED}" destId="{4BC92F40-0837-4B56-BABA-04DD65A7451A}" srcOrd="0" destOrd="0" parTransId="{EF2A8AA5-8DD0-407A-BBC6-C812232CF63D}" sibTransId="{9DAA9E79-9396-422C-98E0-561AEA2DBD84}"/>
    <dgm:cxn modelId="{A0FAC80E-265B-412C-B106-E9743F0E6155}" srcId="{0D1034C5-D6C5-4B0C-A24A-979907F522ED}" destId="{E3C93A24-A843-4B48-9724-870A364C71AF}" srcOrd="2" destOrd="0" parTransId="{D5E97F34-5C5C-47DF-A739-8C72238D2364}" sibTransId="{03B934A7-F461-4D2D-9553-83264406865E}"/>
    <dgm:cxn modelId="{A65FC50F-449D-4DC0-A0C4-14A2DCA2A361}" type="presOf" srcId="{08465CB0-1A87-4CB0-B37D-124D692D277D}" destId="{D4E09ECF-8138-408E-99EE-0179EDBC93F0}" srcOrd="0" destOrd="0" presId="urn:microsoft.com/office/officeart/2008/layout/LinedList"/>
    <dgm:cxn modelId="{41536518-E3EA-463D-971C-2F60A98DC2D9}" srcId="{0D1034C5-D6C5-4B0C-A24A-979907F522ED}" destId="{BCE8A157-F685-4A10-AC69-318B217AEB56}" srcOrd="5" destOrd="0" parTransId="{44FBB832-E59A-4ADA-865F-CC37F0A0D719}" sibTransId="{68DA50CD-815D-4C9A-9EF2-7D8E0F61623E}"/>
    <dgm:cxn modelId="{41D63123-BBE0-434C-A480-45505340DAC0}" type="presOf" srcId="{BCE8A157-F685-4A10-AC69-318B217AEB56}" destId="{AED4FA8F-58A8-4DD2-95CD-AE7CD31802AB}" srcOrd="0" destOrd="0" presId="urn:microsoft.com/office/officeart/2008/layout/LinedList"/>
    <dgm:cxn modelId="{EDB28E30-5A68-41D0-A2BC-0EC96EA43C16}" type="presOf" srcId="{0D1034C5-D6C5-4B0C-A24A-979907F522ED}" destId="{7A583CB2-2C36-4F0C-A6AD-4D92C97C100F}" srcOrd="0" destOrd="0" presId="urn:microsoft.com/office/officeart/2008/layout/LinedList"/>
    <dgm:cxn modelId="{3641B88D-2D9E-4B92-8908-CD1BFF9D4147}" srcId="{0D1034C5-D6C5-4B0C-A24A-979907F522ED}" destId="{A27A448C-4408-438F-8AB3-FCE9099E4FBA}" srcOrd="1" destOrd="0" parTransId="{ECABDC7B-BD03-467B-B3B2-A1A9D5B1C8E1}" sibTransId="{57F636A5-1107-4871-BA56-4F1F7270CE6F}"/>
    <dgm:cxn modelId="{9929CD8E-1211-481D-959D-C51A30D6AB0C}" type="presOf" srcId="{E3C93A24-A843-4B48-9724-870A364C71AF}" destId="{27D5EE7A-7EF7-4928-89C4-76D4512F81F7}" srcOrd="0" destOrd="0" presId="urn:microsoft.com/office/officeart/2008/layout/LinedList"/>
    <dgm:cxn modelId="{917667E0-8B28-4E56-9676-EF814EEF0BBC}" srcId="{0D1034C5-D6C5-4B0C-A24A-979907F522ED}" destId="{08465CB0-1A87-4CB0-B37D-124D692D277D}" srcOrd="3" destOrd="0" parTransId="{C543F368-91C9-451A-A2DF-AD9AE744A20E}" sibTransId="{109F51C7-3DE0-4C38-82C2-4E3E6D8124B9}"/>
    <dgm:cxn modelId="{DFEF17EE-4D78-4DD9-8F2E-96A5C85B6C39}" srcId="{0D1034C5-D6C5-4B0C-A24A-979907F522ED}" destId="{8FE8A9CE-C301-4EB5-B5E5-1E788B5BD907}" srcOrd="4" destOrd="0" parTransId="{3C33B6B2-4DE1-4BFA-9FEF-A9BDAE38451F}" sibTransId="{3AF49136-6A56-4425-AA31-FD95CB608AE5}"/>
    <dgm:cxn modelId="{EEE593F2-2F47-46AB-8692-BDBC4AFDE78D}" type="presOf" srcId="{8FE8A9CE-C301-4EB5-B5E5-1E788B5BD907}" destId="{8899E745-3C99-4D58-B7D2-A5F8A08E6337}" srcOrd="0" destOrd="0" presId="urn:microsoft.com/office/officeart/2008/layout/LinedList"/>
    <dgm:cxn modelId="{23B1FCF4-3476-4414-BD78-5A9E84569870}" type="presOf" srcId="{A27A448C-4408-438F-8AB3-FCE9099E4FBA}" destId="{459CCB44-D947-4592-A4A3-CAD281012217}" srcOrd="0" destOrd="0" presId="urn:microsoft.com/office/officeart/2008/layout/LinedList"/>
    <dgm:cxn modelId="{8BF611F5-1BBF-478C-8554-EF50F032DF8D}" type="presParOf" srcId="{7A583CB2-2C36-4F0C-A6AD-4D92C97C100F}" destId="{32A18A82-32BB-4EB1-822C-DB8745A03B25}" srcOrd="0" destOrd="0" presId="urn:microsoft.com/office/officeart/2008/layout/LinedList"/>
    <dgm:cxn modelId="{798DFBEC-D063-413A-9B2C-380AC5748ACF}" type="presParOf" srcId="{7A583CB2-2C36-4F0C-A6AD-4D92C97C100F}" destId="{8C33BCBF-37F4-48E2-9B6E-17E857102693}" srcOrd="1" destOrd="0" presId="urn:microsoft.com/office/officeart/2008/layout/LinedList"/>
    <dgm:cxn modelId="{B7F46B7F-6924-43A8-924D-57F106AB6C62}" type="presParOf" srcId="{8C33BCBF-37F4-48E2-9B6E-17E857102693}" destId="{543C90C2-E869-401B-A054-05D39CD0DA7D}" srcOrd="0" destOrd="0" presId="urn:microsoft.com/office/officeart/2008/layout/LinedList"/>
    <dgm:cxn modelId="{01BC8A88-D0BD-412C-B315-389BCE3A06C3}" type="presParOf" srcId="{8C33BCBF-37F4-48E2-9B6E-17E857102693}" destId="{121BA3BD-FF06-491D-BCF2-BA3D5F8DFE3A}" srcOrd="1" destOrd="0" presId="urn:microsoft.com/office/officeart/2008/layout/LinedList"/>
    <dgm:cxn modelId="{BF7E0C3A-FDCE-4421-B8BD-04C43A92722B}" type="presParOf" srcId="{7A583CB2-2C36-4F0C-A6AD-4D92C97C100F}" destId="{25340725-D752-4169-9340-A7B344CE6243}" srcOrd="2" destOrd="0" presId="urn:microsoft.com/office/officeart/2008/layout/LinedList"/>
    <dgm:cxn modelId="{CBE5758A-4596-46E0-9C79-EF89CCDA4A36}" type="presParOf" srcId="{7A583CB2-2C36-4F0C-A6AD-4D92C97C100F}" destId="{2BB017B2-5991-49CB-9CC6-4B5C1842FFF3}" srcOrd="3" destOrd="0" presId="urn:microsoft.com/office/officeart/2008/layout/LinedList"/>
    <dgm:cxn modelId="{9C984D30-25C7-47F4-9ABC-F41FBA0D9EBE}" type="presParOf" srcId="{2BB017B2-5991-49CB-9CC6-4B5C1842FFF3}" destId="{459CCB44-D947-4592-A4A3-CAD281012217}" srcOrd="0" destOrd="0" presId="urn:microsoft.com/office/officeart/2008/layout/LinedList"/>
    <dgm:cxn modelId="{92124AF8-EB7A-4FB4-8724-5FAB20B26C52}" type="presParOf" srcId="{2BB017B2-5991-49CB-9CC6-4B5C1842FFF3}" destId="{A3AB0A30-53B3-4BEF-9E21-5DFFC31B3776}" srcOrd="1" destOrd="0" presId="urn:microsoft.com/office/officeart/2008/layout/LinedList"/>
    <dgm:cxn modelId="{32A8D005-E31B-4B31-A20E-5948D803E05F}" type="presParOf" srcId="{7A583CB2-2C36-4F0C-A6AD-4D92C97C100F}" destId="{1107B93A-F596-4B8E-A02C-DC3AA2183E4E}" srcOrd="4" destOrd="0" presId="urn:microsoft.com/office/officeart/2008/layout/LinedList"/>
    <dgm:cxn modelId="{45911F10-E20F-430D-A2D3-36048933E0BB}" type="presParOf" srcId="{7A583CB2-2C36-4F0C-A6AD-4D92C97C100F}" destId="{F569700D-96BB-4609-801C-7769D352B3D4}" srcOrd="5" destOrd="0" presId="urn:microsoft.com/office/officeart/2008/layout/LinedList"/>
    <dgm:cxn modelId="{2862BA6F-8A56-4A8C-91AB-E0F858B1482D}" type="presParOf" srcId="{F569700D-96BB-4609-801C-7769D352B3D4}" destId="{27D5EE7A-7EF7-4928-89C4-76D4512F81F7}" srcOrd="0" destOrd="0" presId="urn:microsoft.com/office/officeart/2008/layout/LinedList"/>
    <dgm:cxn modelId="{55A9BD84-E466-49A5-8B49-B2C431EDADC2}" type="presParOf" srcId="{F569700D-96BB-4609-801C-7769D352B3D4}" destId="{C6F44CFD-E49D-4F66-BE01-942B4CD0AB63}" srcOrd="1" destOrd="0" presId="urn:microsoft.com/office/officeart/2008/layout/LinedList"/>
    <dgm:cxn modelId="{D70521C1-DCA2-45D5-89F4-3F28BE3AF7F5}" type="presParOf" srcId="{7A583CB2-2C36-4F0C-A6AD-4D92C97C100F}" destId="{CAC9322D-846E-44D8-8B50-42A0C367479A}" srcOrd="6" destOrd="0" presId="urn:microsoft.com/office/officeart/2008/layout/LinedList"/>
    <dgm:cxn modelId="{519DEF26-5C36-4626-B721-E9602316D56E}" type="presParOf" srcId="{7A583CB2-2C36-4F0C-A6AD-4D92C97C100F}" destId="{2A32A1F6-3803-4326-93B0-8EE7C3BCFE6E}" srcOrd="7" destOrd="0" presId="urn:microsoft.com/office/officeart/2008/layout/LinedList"/>
    <dgm:cxn modelId="{C103FAC1-5D76-49CC-826F-4CF631F63C48}" type="presParOf" srcId="{2A32A1F6-3803-4326-93B0-8EE7C3BCFE6E}" destId="{D4E09ECF-8138-408E-99EE-0179EDBC93F0}" srcOrd="0" destOrd="0" presId="urn:microsoft.com/office/officeart/2008/layout/LinedList"/>
    <dgm:cxn modelId="{EF567493-001B-49B7-8768-537FBB3B09C0}" type="presParOf" srcId="{2A32A1F6-3803-4326-93B0-8EE7C3BCFE6E}" destId="{BC1E060B-2520-422C-82F2-68D06595A118}" srcOrd="1" destOrd="0" presId="urn:microsoft.com/office/officeart/2008/layout/LinedList"/>
    <dgm:cxn modelId="{CCC4E035-D7AC-4A03-BFAA-9044263D2000}" type="presParOf" srcId="{7A583CB2-2C36-4F0C-A6AD-4D92C97C100F}" destId="{F6B1DA11-539B-47DB-AE00-FA6340CD2F6F}" srcOrd="8" destOrd="0" presId="urn:microsoft.com/office/officeart/2008/layout/LinedList"/>
    <dgm:cxn modelId="{2491784E-2697-4B6E-B1D3-DA3E2753C022}" type="presParOf" srcId="{7A583CB2-2C36-4F0C-A6AD-4D92C97C100F}" destId="{C16F4987-CFB5-4271-B328-F86FEF34640D}" srcOrd="9" destOrd="0" presId="urn:microsoft.com/office/officeart/2008/layout/LinedList"/>
    <dgm:cxn modelId="{F4849E51-E00E-4F91-B396-4295CBF3ED53}" type="presParOf" srcId="{C16F4987-CFB5-4271-B328-F86FEF34640D}" destId="{8899E745-3C99-4D58-B7D2-A5F8A08E6337}" srcOrd="0" destOrd="0" presId="urn:microsoft.com/office/officeart/2008/layout/LinedList"/>
    <dgm:cxn modelId="{68D8AFB7-837A-4867-B632-23D76854E644}" type="presParOf" srcId="{C16F4987-CFB5-4271-B328-F86FEF34640D}" destId="{D2E48179-F0CD-4716-99FB-66AABE667F8B}" srcOrd="1" destOrd="0" presId="urn:microsoft.com/office/officeart/2008/layout/LinedList"/>
    <dgm:cxn modelId="{39D29186-A8FE-4603-8EB1-C7D4A27C939A}" type="presParOf" srcId="{7A583CB2-2C36-4F0C-A6AD-4D92C97C100F}" destId="{37A18994-D98A-443D-A346-2C2E8D51AE1C}" srcOrd="10" destOrd="0" presId="urn:microsoft.com/office/officeart/2008/layout/LinedList"/>
    <dgm:cxn modelId="{0FE095EE-BBA7-4EB3-91F8-4E02D094BC6E}" type="presParOf" srcId="{7A583CB2-2C36-4F0C-A6AD-4D92C97C100F}" destId="{C8F9D16B-4385-4880-A6B3-317EFF0CD376}" srcOrd="11" destOrd="0" presId="urn:microsoft.com/office/officeart/2008/layout/LinedList"/>
    <dgm:cxn modelId="{710144E4-6678-4BC7-966B-883CE4BB4B18}" type="presParOf" srcId="{C8F9D16B-4385-4880-A6B3-317EFF0CD376}" destId="{AED4FA8F-58A8-4DD2-95CD-AE7CD31802AB}" srcOrd="0" destOrd="0" presId="urn:microsoft.com/office/officeart/2008/layout/LinedList"/>
    <dgm:cxn modelId="{77273DAD-14AF-44A0-8731-9E10D04F8500}" type="presParOf" srcId="{C8F9D16B-4385-4880-A6B3-317EFF0CD376}" destId="{D6CF313D-E2D0-460C-9356-2A8EC33B55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18A82-32BB-4EB1-822C-DB8745A03B25}">
      <dsp:nvSpPr>
        <dsp:cNvPr id="0" name=""/>
        <dsp:cNvSpPr/>
      </dsp:nvSpPr>
      <dsp:spPr>
        <a:xfrm>
          <a:off x="0" y="2720"/>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43C90C2-E869-401B-A054-05D39CD0DA7D}">
      <dsp:nvSpPr>
        <dsp:cNvPr id="0" name=""/>
        <dsp:cNvSpPr/>
      </dsp:nvSpPr>
      <dsp:spPr>
        <a:xfrm>
          <a:off x="0" y="2720"/>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Rayhan believed the buckets would be full because it had been a long time. </a:t>
          </a:r>
        </a:p>
      </dsp:txBody>
      <dsp:txXfrm>
        <a:off x="0" y="2720"/>
        <a:ext cx="6089650" cy="927780"/>
      </dsp:txXfrm>
    </dsp:sp>
    <dsp:sp modelId="{25340725-D752-4169-9340-A7B344CE6243}">
      <dsp:nvSpPr>
        <dsp:cNvPr id="0" name=""/>
        <dsp:cNvSpPr/>
      </dsp:nvSpPr>
      <dsp:spPr>
        <a:xfrm>
          <a:off x="0" y="930501"/>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59CCB44-D947-4592-A4A3-CAD281012217}">
      <dsp:nvSpPr>
        <dsp:cNvPr id="0" name=""/>
        <dsp:cNvSpPr/>
      </dsp:nvSpPr>
      <dsp:spPr>
        <a:xfrm>
          <a:off x="0" y="930501"/>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Arden and Siddharth thought the coyotes had tried the sap. </a:t>
          </a:r>
        </a:p>
      </dsp:txBody>
      <dsp:txXfrm>
        <a:off x="0" y="930501"/>
        <a:ext cx="6089650" cy="927780"/>
      </dsp:txXfrm>
    </dsp:sp>
    <dsp:sp modelId="{1107B93A-F596-4B8E-A02C-DC3AA2183E4E}">
      <dsp:nvSpPr>
        <dsp:cNvPr id="0" name=""/>
        <dsp:cNvSpPr/>
      </dsp:nvSpPr>
      <dsp:spPr>
        <a:xfrm>
          <a:off x="0" y="1858281"/>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7D5EE7A-7EF7-4928-89C4-76D4512F81F7}">
      <dsp:nvSpPr>
        <dsp:cNvPr id="0" name=""/>
        <dsp:cNvSpPr/>
      </dsp:nvSpPr>
      <dsp:spPr>
        <a:xfrm>
          <a:off x="0" y="1858281"/>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Ira thought the coyotes had brought the buckets with the sap to their den. </a:t>
          </a:r>
        </a:p>
      </dsp:txBody>
      <dsp:txXfrm>
        <a:off x="0" y="1858281"/>
        <a:ext cx="6089650" cy="927780"/>
      </dsp:txXfrm>
    </dsp:sp>
    <dsp:sp modelId="{CAC9322D-846E-44D8-8B50-42A0C367479A}">
      <dsp:nvSpPr>
        <dsp:cNvPr id="0" name=""/>
        <dsp:cNvSpPr/>
      </dsp:nvSpPr>
      <dsp:spPr>
        <a:xfrm>
          <a:off x="0" y="2786062"/>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4E09ECF-8138-408E-99EE-0179EDBC93F0}">
      <dsp:nvSpPr>
        <dsp:cNvPr id="0" name=""/>
        <dsp:cNvSpPr/>
      </dsp:nvSpPr>
      <dsp:spPr>
        <a:xfrm>
          <a:off x="0" y="2786062"/>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Ava believed the coyotes drank all the sap.</a:t>
          </a:r>
        </a:p>
      </dsp:txBody>
      <dsp:txXfrm>
        <a:off x="0" y="2786062"/>
        <a:ext cx="6089650" cy="927780"/>
      </dsp:txXfrm>
    </dsp:sp>
    <dsp:sp modelId="{F6B1DA11-539B-47DB-AE00-FA6340CD2F6F}">
      <dsp:nvSpPr>
        <dsp:cNvPr id="0" name=""/>
        <dsp:cNvSpPr/>
      </dsp:nvSpPr>
      <dsp:spPr>
        <a:xfrm>
          <a:off x="0" y="3713843"/>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899E745-3C99-4D58-B7D2-A5F8A08E6337}">
      <dsp:nvSpPr>
        <dsp:cNvPr id="0" name=""/>
        <dsp:cNvSpPr/>
      </dsp:nvSpPr>
      <dsp:spPr>
        <a:xfrm>
          <a:off x="0" y="3713843"/>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Theresa wondered if the sap had been the coyote’s medicine. </a:t>
          </a:r>
        </a:p>
      </dsp:txBody>
      <dsp:txXfrm>
        <a:off x="0" y="3713843"/>
        <a:ext cx="6089650" cy="927780"/>
      </dsp:txXfrm>
    </dsp:sp>
    <dsp:sp modelId="{37A18994-D98A-443D-A346-2C2E8D51AE1C}">
      <dsp:nvSpPr>
        <dsp:cNvPr id="0" name=""/>
        <dsp:cNvSpPr/>
      </dsp:nvSpPr>
      <dsp:spPr>
        <a:xfrm>
          <a:off x="0" y="4641623"/>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D4FA8F-58A8-4DD2-95CD-AE7CD31802AB}">
      <dsp:nvSpPr>
        <dsp:cNvPr id="0" name=""/>
        <dsp:cNvSpPr/>
      </dsp:nvSpPr>
      <dsp:spPr>
        <a:xfrm>
          <a:off x="0" y="4641623"/>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Ali said she would be surprised if the buckets were still there. </a:t>
          </a:r>
        </a:p>
      </dsp:txBody>
      <dsp:txXfrm>
        <a:off x="0" y="4641623"/>
        <a:ext cx="6089650" cy="9277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8B7-7EE7-4626-B39E-3FB2F2FD9D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AD1A7-36A3-4793-9D33-83BF4D2E5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849865-53D7-4C1F-820B-31A1D47BC548}"/>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5" name="Footer Placeholder 4">
            <a:extLst>
              <a:ext uri="{FF2B5EF4-FFF2-40B4-BE49-F238E27FC236}">
                <a16:creationId xmlns:a16="http://schemas.microsoft.com/office/drawing/2014/main" id="{40C9DA62-7C37-4EC2-A3FF-6631F636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2BFAC-7BDB-4C60-8EEE-6930F36D09B8}"/>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354561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E4BF-4B38-4325-9C82-668FDA67AD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AF08E-D1FA-4692-AA02-F401AD60D2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599AC-5320-439A-9B0F-921006221B34}"/>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5" name="Footer Placeholder 4">
            <a:extLst>
              <a:ext uri="{FF2B5EF4-FFF2-40B4-BE49-F238E27FC236}">
                <a16:creationId xmlns:a16="http://schemas.microsoft.com/office/drawing/2014/main" id="{87912176-D767-4F61-9F4E-CF585E687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85F30-0B40-4E19-8019-50B0EAD51E6B}"/>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197499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3E251-8449-4C70-B9F1-0B56A79B5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01DA1D-4525-481E-A8CB-FAE4676CB7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F67AA-9BF8-4B18-8B62-E478363B6ACE}"/>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5" name="Footer Placeholder 4">
            <a:extLst>
              <a:ext uri="{FF2B5EF4-FFF2-40B4-BE49-F238E27FC236}">
                <a16:creationId xmlns:a16="http://schemas.microsoft.com/office/drawing/2014/main" id="{872C366B-BFA9-4E74-A7EB-6C3374905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3C9D-DC64-4A23-9721-9325FD50746E}"/>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405565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7A02-2A1C-4E15-A95B-F66E70253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2ACA8-EF22-44B0-94CB-61ACE3E315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62D6E-FBE0-470B-9F7D-0E07B384086B}"/>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5" name="Footer Placeholder 4">
            <a:extLst>
              <a:ext uri="{FF2B5EF4-FFF2-40B4-BE49-F238E27FC236}">
                <a16:creationId xmlns:a16="http://schemas.microsoft.com/office/drawing/2014/main" id="{52755BCD-C62B-4687-B91D-068446521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6BD74-1FDC-497A-9FF8-E418FF934089}"/>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392793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DDBA-36C8-4F78-9A85-764D567496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F96FE1-DD91-428C-8845-9DE429AEF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218DEF-0506-4A80-902B-5FEDE6EDFDBB}"/>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5" name="Footer Placeholder 4">
            <a:extLst>
              <a:ext uri="{FF2B5EF4-FFF2-40B4-BE49-F238E27FC236}">
                <a16:creationId xmlns:a16="http://schemas.microsoft.com/office/drawing/2014/main" id="{7EA24167-9AED-4779-9C78-9F5617009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94DD0-F058-4304-9568-FFF350C4369A}"/>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159110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FD4B-1750-4529-AA35-E1D283AAA2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0A0A7-76E3-4A84-A187-3AC3AD726C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AFB0AC-81D6-4111-8185-6BF8DB993E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82BAA-04B6-4DAC-95F0-1FC29CE1F4A8}"/>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6" name="Footer Placeholder 5">
            <a:extLst>
              <a:ext uri="{FF2B5EF4-FFF2-40B4-BE49-F238E27FC236}">
                <a16:creationId xmlns:a16="http://schemas.microsoft.com/office/drawing/2014/main" id="{1E1B3628-89FA-4B59-B859-2EF460CBD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FFDB0-2C7D-4FC0-A8DC-20ED7D20292E}"/>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335795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A480-6BBA-4410-8B5A-3D76D99408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CA4B91-5BE7-48BC-952E-03AB35A35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54CF48-F889-4323-9C4C-78B294B03A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F67C8F-5EA4-4BFF-B62D-F8C8E003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A29A17-5CEC-435D-BB03-256641BC2B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FC39AC-A2E5-415C-B867-9E23E5B5499A}"/>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8" name="Footer Placeholder 7">
            <a:extLst>
              <a:ext uri="{FF2B5EF4-FFF2-40B4-BE49-F238E27FC236}">
                <a16:creationId xmlns:a16="http://schemas.microsoft.com/office/drawing/2014/main" id="{353A2D3F-0C41-4679-A87D-ADAEBAC4A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308258-FE81-4033-AA59-077604371A50}"/>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426270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3137-95D1-4E11-9BFE-6512463FB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F0DCF-C53F-43AA-B861-DC02647071FA}"/>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4" name="Footer Placeholder 3">
            <a:extLst>
              <a:ext uri="{FF2B5EF4-FFF2-40B4-BE49-F238E27FC236}">
                <a16:creationId xmlns:a16="http://schemas.microsoft.com/office/drawing/2014/main" id="{E986DD4B-8EDC-42E0-99F5-AA8D813328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4060F-E65B-4951-ABC2-A763F3BFD8B5}"/>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85105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D9EF5-BBCE-4E98-960B-61355670F08D}"/>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3" name="Footer Placeholder 2">
            <a:extLst>
              <a:ext uri="{FF2B5EF4-FFF2-40B4-BE49-F238E27FC236}">
                <a16:creationId xmlns:a16="http://schemas.microsoft.com/office/drawing/2014/main" id="{C13E5A90-DB57-4AF1-ACBF-A73590FC09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CB3CB3-A0EA-48A1-8ACD-9B0976B4789B}"/>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72683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1C7C-EC86-4546-BF8B-AE88B1EB5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5E44A-B7F6-474E-8727-B22816DF8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E0571-3E58-40B4-9575-7649D7AC9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E964EF-A939-4AF1-83F9-83C30B4DAB2F}"/>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6" name="Footer Placeholder 5">
            <a:extLst>
              <a:ext uri="{FF2B5EF4-FFF2-40B4-BE49-F238E27FC236}">
                <a16:creationId xmlns:a16="http://schemas.microsoft.com/office/drawing/2014/main" id="{8749CF5F-EAAA-49DB-BAED-394229FA9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C8182-F18A-4EDA-9182-CBB2F42152BE}"/>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39595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7311-4A8F-4140-9182-7862AEB3E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17B7F-40F0-47D6-9036-210D98BBB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79287C-4FBF-41C7-95C8-9883F14F6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AC757C-D931-46EB-A01A-353C2FF5490E}"/>
              </a:ext>
            </a:extLst>
          </p:cNvPr>
          <p:cNvSpPr>
            <a:spLocks noGrp="1"/>
          </p:cNvSpPr>
          <p:nvPr>
            <p:ph type="dt" sz="half" idx="10"/>
          </p:nvPr>
        </p:nvSpPr>
        <p:spPr/>
        <p:txBody>
          <a:bodyPr/>
          <a:lstStyle/>
          <a:p>
            <a:fld id="{81CCDEAB-EC7F-4962-9889-045BC3CF3EB0}" type="datetimeFigureOut">
              <a:rPr lang="en-US" smtClean="0"/>
              <a:t>11/23/2019</a:t>
            </a:fld>
            <a:endParaRPr lang="en-US"/>
          </a:p>
        </p:txBody>
      </p:sp>
      <p:sp>
        <p:nvSpPr>
          <p:cNvPr id="6" name="Footer Placeholder 5">
            <a:extLst>
              <a:ext uri="{FF2B5EF4-FFF2-40B4-BE49-F238E27FC236}">
                <a16:creationId xmlns:a16="http://schemas.microsoft.com/office/drawing/2014/main" id="{0BEDBB7C-6BC3-4F69-9E34-9251DA71C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21E8E-CD0C-4D9A-869E-435CCE00CD43}"/>
              </a:ext>
            </a:extLst>
          </p:cNvPr>
          <p:cNvSpPr>
            <a:spLocks noGrp="1"/>
          </p:cNvSpPr>
          <p:nvPr>
            <p:ph type="sldNum" sz="quarter" idx="12"/>
          </p:nvPr>
        </p:nvSpPr>
        <p:spPr/>
        <p:txBody>
          <a:bodyPr/>
          <a:lstStyle/>
          <a:p>
            <a:fld id="{5E836245-70AB-492D-BE15-50A7CF95B318}" type="slidenum">
              <a:rPr lang="en-US" smtClean="0"/>
              <a:t>‹#›</a:t>
            </a:fld>
            <a:endParaRPr lang="en-US"/>
          </a:p>
        </p:txBody>
      </p:sp>
    </p:spTree>
    <p:extLst>
      <p:ext uri="{BB962C8B-B14F-4D97-AF65-F5344CB8AC3E}">
        <p14:creationId xmlns:p14="http://schemas.microsoft.com/office/powerpoint/2010/main" val="184636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37F3D-1757-4A6B-B867-164844122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F6E034-D7BF-4CB8-9ED7-64C8CC6D5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39A7C-FAB3-4AAA-9B08-69CE2D19F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CDEAB-EC7F-4962-9889-045BC3CF3EB0}" type="datetimeFigureOut">
              <a:rPr lang="en-US" smtClean="0"/>
              <a:t>11/23/2019</a:t>
            </a:fld>
            <a:endParaRPr lang="en-US"/>
          </a:p>
        </p:txBody>
      </p:sp>
      <p:sp>
        <p:nvSpPr>
          <p:cNvPr id="5" name="Footer Placeholder 4">
            <a:extLst>
              <a:ext uri="{FF2B5EF4-FFF2-40B4-BE49-F238E27FC236}">
                <a16:creationId xmlns:a16="http://schemas.microsoft.com/office/drawing/2014/main" id="{0B2C90EE-B4CE-4836-8198-3A522AB94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DFDBB-E94D-47A3-84FE-773114868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36245-70AB-492D-BE15-50A7CF95B318}" type="slidenum">
              <a:rPr lang="en-US" smtClean="0"/>
              <a:t>‹#›</a:t>
            </a:fld>
            <a:endParaRPr lang="en-US"/>
          </a:p>
        </p:txBody>
      </p:sp>
    </p:spTree>
    <p:extLst>
      <p:ext uri="{BB962C8B-B14F-4D97-AF65-F5344CB8AC3E}">
        <p14:creationId xmlns:p14="http://schemas.microsoft.com/office/powerpoint/2010/main" val="1621909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lh3.googleusercontent.com/T-32iJepJeJbuyxol20rYeCDc6g2lEiK-98OyuzZx8o9Cx5xTKHHDYQeCHMQuK9-j79voZ54Chs3MwZ-n4OnecTKcvUpw6zcdcbjivAoCWb0qRgJ_K-ieKum2-MxPJXAqJKvlrqyR9OVqcUy0VnAiWm-A5PAgzcv_pVMD4440IUIsyB0H9ZgTDBfd3yOZu3Q9G8COzoURfbIEWhFK4pY_4s44-TngbD-JTgp9bFSrw9wWZzdZbLfsY8tnIO3pdifeLhzGmvChMzSS_cGqERkEWoY0GEzfQq4k6urOGWDOI-ZpeaR7jLAcq3VQGgNN27J6okWEUB5l6PDizoIr_CADhCDEzjReJ3rY7uSrsp3-uFoffPIqrrSgNBy4FDHWi8MWgO_DgafJCerwwAYAtwiQQHD-cRhrHg--WMO3_DaLPRc10FCDLGnwERVwPmsfLEKybUTw_O3CIhCQcolbWYfrg9SIwwwBJrm7ty2Mq7MWZ2CE8z9kdz28tvp2RgjlsFiTSuUA6mEHj9s7Hmgii5xzG0U6oJoyypuyXUOpC2qhurd7UDxnJzDhdTmACmvFm2mg4wHf-hPfewhwPq-mNjwRRA2u4xBmKv6gmRpL32TMQ-aBuMAsNvHif8SYJLTsEDjoXyHfEHJwHWleAJFyTK-x-0Pp6Ae0nXF=w687-h896-no">
            <a:extLst>
              <a:ext uri="{FF2B5EF4-FFF2-40B4-BE49-F238E27FC236}">
                <a16:creationId xmlns:a16="http://schemas.microsoft.com/office/drawing/2014/main" id="{59FF837E-46C4-4BF1-8B3D-FB662F9CC4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93" r="-1" b="-1"/>
          <a:stretch/>
        </p:blipFill>
        <p:spPr bwMode="auto">
          <a:xfrm>
            <a:off x="6095999" y="10"/>
            <a:ext cx="610565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C630E1-1319-45AB-9A79-E29BB692BDC8}"/>
              </a:ext>
            </a:extLst>
          </p:cNvPr>
          <p:cNvSpPr>
            <a:spLocks noGrp="1"/>
          </p:cNvSpPr>
          <p:nvPr>
            <p:ph type="ctrTitle"/>
          </p:nvPr>
        </p:nvSpPr>
        <p:spPr>
          <a:xfrm>
            <a:off x="652750" y="640081"/>
            <a:ext cx="4806184" cy="1658619"/>
          </a:xfrm>
          <a:noFill/>
        </p:spPr>
        <p:txBody>
          <a:bodyPr>
            <a:normAutofit/>
          </a:bodyPr>
          <a:lstStyle/>
          <a:p>
            <a:pPr algn="l"/>
            <a:r>
              <a:rPr lang="en-US" sz="5400" dirty="0"/>
              <a:t>The Coyote and The Maple Tree</a:t>
            </a:r>
          </a:p>
        </p:txBody>
      </p:sp>
      <p:sp>
        <p:nvSpPr>
          <p:cNvPr id="3" name="Subtitle 2">
            <a:extLst>
              <a:ext uri="{FF2B5EF4-FFF2-40B4-BE49-F238E27FC236}">
                <a16:creationId xmlns:a16="http://schemas.microsoft.com/office/drawing/2014/main" id="{A849CB6B-C1D8-4F8C-BFE2-7C69F87462D9}"/>
              </a:ext>
            </a:extLst>
          </p:cNvPr>
          <p:cNvSpPr>
            <a:spLocks noGrp="1"/>
          </p:cNvSpPr>
          <p:nvPr>
            <p:ph type="subTitle" idx="1"/>
          </p:nvPr>
        </p:nvSpPr>
        <p:spPr>
          <a:xfrm>
            <a:off x="652750" y="4279901"/>
            <a:ext cx="4806184" cy="2425700"/>
          </a:xfrm>
          <a:noFill/>
        </p:spPr>
        <p:txBody>
          <a:bodyPr>
            <a:normAutofit/>
          </a:bodyPr>
          <a:lstStyle/>
          <a:p>
            <a:pPr algn="l"/>
            <a:r>
              <a:rPr lang="en-US" sz="2000" dirty="0"/>
              <a:t>Written and Illustrated by:</a:t>
            </a:r>
          </a:p>
          <a:p>
            <a:pPr algn="l"/>
            <a:r>
              <a:rPr lang="en-US" sz="2000" dirty="0" err="1"/>
              <a:t>Rayhan</a:t>
            </a:r>
            <a:r>
              <a:rPr lang="en-US" sz="2000" dirty="0"/>
              <a:t>, Pippa, Naomi, Mia, Lucy D, Gavin, Gigi, Teddy, Rosie, Jimmy, </a:t>
            </a:r>
            <a:r>
              <a:rPr lang="en-US" sz="2000" dirty="0" err="1"/>
              <a:t>Colm</a:t>
            </a:r>
            <a:r>
              <a:rPr lang="en-US" sz="2000" dirty="0"/>
              <a:t>, Lucy L, </a:t>
            </a:r>
            <a:r>
              <a:rPr lang="en-US" sz="2000" dirty="0" err="1"/>
              <a:t>Ceci</a:t>
            </a:r>
            <a:r>
              <a:rPr lang="en-US" sz="2000" dirty="0"/>
              <a:t>, Cooper, Ava, John, </a:t>
            </a:r>
            <a:r>
              <a:rPr lang="en-US" sz="2000"/>
              <a:t>Nate, </a:t>
            </a:r>
            <a:r>
              <a:rPr lang="en-US" sz="2000" dirty="0"/>
              <a:t>Siddharth, Ira, Eleni, Harper, Marlow, Earl, Emily, Sammy, Miya, Lou, West, and Arden</a:t>
            </a:r>
          </a:p>
          <a:p>
            <a:pPr algn="l"/>
            <a:r>
              <a:rPr lang="en-US" sz="2000" dirty="0"/>
              <a:t>March and April, 2018</a:t>
            </a:r>
          </a:p>
          <a:p>
            <a:pPr algn="l"/>
            <a:endParaRPr lang="en-US" sz="2000" dirty="0"/>
          </a:p>
          <a:p>
            <a:pPr algn="l"/>
            <a:endParaRPr lang="en-US" sz="2000" dirty="0"/>
          </a:p>
          <a:p>
            <a:pPr algn="r"/>
            <a:endParaRPr lang="en-US" sz="2000" dirty="0"/>
          </a:p>
        </p:txBody>
      </p:sp>
    </p:spTree>
    <p:extLst>
      <p:ext uri="{BB962C8B-B14F-4D97-AF65-F5344CB8AC3E}">
        <p14:creationId xmlns:p14="http://schemas.microsoft.com/office/powerpoint/2010/main" val="191100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21CBBC-E7FD-47A6-88C1-0BCFFE5E6351}"/>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dirty="0">
                <a:solidFill>
                  <a:schemeClr val="accent6">
                    <a:lumMod val="75000"/>
                  </a:schemeClr>
                </a:solidFill>
                <a:latin typeface="+mj-lt"/>
                <a:ea typeface="+mj-ea"/>
                <a:cs typeface="+mj-cs"/>
              </a:rPr>
              <a:t>They learned a mantra</a:t>
            </a:r>
          </a:p>
        </p:txBody>
      </p:sp>
      <p:sp>
        <p:nvSpPr>
          <p:cNvPr id="4" name="TextBox 3">
            <a:extLst>
              <a:ext uri="{FF2B5EF4-FFF2-40B4-BE49-F238E27FC236}">
                <a16:creationId xmlns:a16="http://schemas.microsoft.com/office/drawing/2014/main" id="{512439AB-ACDA-4A48-9DFF-4E7A7A1C2EAD}"/>
              </a:ext>
            </a:extLst>
          </p:cNvPr>
          <p:cNvSpPr txBox="1"/>
          <p:nvPr/>
        </p:nvSpPr>
        <p:spPr>
          <a:xfrm>
            <a:off x="4976031" y="963877"/>
            <a:ext cx="6377769" cy="4930246"/>
          </a:xfrm>
          <a:prstGeom prst="rect">
            <a:avLst/>
          </a:prstGeom>
        </p:spPr>
        <p:txBody>
          <a:bodyPr vert="horz" lIns="91440" tIns="45720" rIns="91440" bIns="45720" rtlCol="0" anchor="ctr">
            <a:normAutofit/>
          </a:bodyPr>
          <a:lstStyle/>
          <a:p>
            <a:pPr>
              <a:lnSpc>
                <a:spcPct val="90000"/>
              </a:lnSpc>
              <a:spcAft>
                <a:spcPts val="600"/>
              </a:spcAft>
            </a:pPr>
            <a:r>
              <a:rPr lang="en-US" sz="2400" dirty="0"/>
              <a:t>Be brave, stand tall and still.</a:t>
            </a:r>
          </a:p>
          <a:p>
            <a:pPr>
              <a:lnSpc>
                <a:spcPct val="90000"/>
              </a:lnSpc>
              <a:spcAft>
                <a:spcPts val="600"/>
              </a:spcAft>
            </a:pPr>
            <a:r>
              <a:rPr lang="en-US" sz="2400" dirty="0"/>
              <a:t>Do not turn your back to them. </a:t>
            </a:r>
          </a:p>
          <a:p>
            <a:pPr>
              <a:lnSpc>
                <a:spcPct val="90000"/>
              </a:lnSpc>
              <a:spcAft>
                <a:spcPts val="600"/>
              </a:spcAft>
            </a:pPr>
            <a:r>
              <a:rPr lang="en-US" sz="2400" dirty="0"/>
              <a:t>Do not run.</a:t>
            </a:r>
          </a:p>
          <a:p>
            <a:pPr>
              <a:lnSpc>
                <a:spcPct val="90000"/>
              </a:lnSpc>
              <a:spcAft>
                <a:spcPts val="600"/>
              </a:spcAft>
            </a:pPr>
            <a:r>
              <a:rPr lang="en-US" sz="2400" dirty="0"/>
              <a:t>Don’t fear them but respect them and they will see that you too are an animal of this forest.</a:t>
            </a:r>
          </a:p>
          <a:p>
            <a:pPr>
              <a:lnSpc>
                <a:spcPct val="90000"/>
              </a:lnSpc>
              <a:spcAft>
                <a:spcPts val="600"/>
              </a:spcAft>
            </a:pPr>
            <a:endParaRPr lang="en-US" sz="2400" dirty="0"/>
          </a:p>
          <a:p>
            <a:pPr>
              <a:lnSpc>
                <a:spcPct val="90000"/>
              </a:lnSpc>
              <a:spcAft>
                <a:spcPts val="600"/>
              </a:spcAft>
            </a:pPr>
            <a:r>
              <a:rPr lang="en-US" sz="2400" dirty="0"/>
              <a:t>  </a:t>
            </a:r>
          </a:p>
        </p:txBody>
      </p:sp>
    </p:spTree>
    <p:extLst>
      <p:ext uri="{BB962C8B-B14F-4D97-AF65-F5344CB8AC3E}">
        <p14:creationId xmlns:p14="http://schemas.microsoft.com/office/powerpoint/2010/main" val="99575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CBBC-E7FD-47A6-88C1-0BCFFE5E6351}"/>
              </a:ext>
            </a:extLst>
          </p:cNvPr>
          <p:cNvSpPr>
            <a:spLocks noGrp="1"/>
          </p:cNvSpPr>
          <p:nvPr>
            <p:ph type="title"/>
          </p:nvPr>
        </p:nvSpPr>
        <p:spPr>
          <a:xfrm>
            <a:off x="838200" y="114301"/>
            <a:ext cx="10515600" cy="1056098"/>
          </a:xfrm>
        </p:spPr>
        <p:txBody>
          <a:bodyPr/>
          <a:lstStyle/>
          <a:p>
            <a:pPr algn="ctr"/>
            <a:r>
              <a:rPr lang="en-US" dirty="0">
                <a:latin typeface="+mn-lt"/>
              </a:rPr>
              <a:t>They created a life-size coyote!!!!</a:t>
            </a:r>
          </a:p>
        </p:txBody>
      </p:sp>
      <p:pic>
        <p:nvPicPr>
          <p:cNvPr id="11266" name="Picture 2" descr="https://lh3.googleusercontent.com/9-yCiSidnjji4Y5WtkBj6hsBM8m7ZfF5kcYkCW-Wr_eW6HXeaa8qBk3jbW0nYmY-I9KTETx7jFXnUz_t4NlX5St-dNpL82QD_Rp68nF2VWfn36C5vvOjgWm5YNZWiPSvOccfmpngq9kjX5FX1H-H_L8G1v4DMg3K3ajhr9WX3N2FZifH57KIS2qOJ8B8I_2Y3i7nl9XbkTNVssXtS0jeq7wC_tx265rlfRup2ChyxAMidtzMD3Kn0ld9vsDpvOqMGmuRE6LLbBck0QkZvafZpuX03YMwCXyE20yW5DMgICBm12RHlJzS8GK63TSjMmIeoniTmsXDMGdXEM5clsP5ZN7YyNxtrmj74R1606axItjhFG_gVnNyB1kRTs7iEQh-KrqbFaKQRIUZXh6pZ5JY9OyZyKTleCUdaXAIrR4Vz3GkkwxJpqGw1mzKrk0TR6LM3SlHCv_tKVbuYQIB7z9DIVBqhiix26xuqlbzRYJS9aw-ox35H155lCFf2rHI6RJrwYENuggQI_jlN-TDyTz8J5976ppY_YgdV0qIvg2Ccuyi5ZUThwQsKoYiBV5bkmXmm2GF_qNDpeHOsaURDR-VV5EdZ8_IYjdV79L_q5oPpkel_oCQt992w2p22G9nj5MIx_V1NS1Q7paCeI1Psy8iu0gNXeZYtlAe=w1194-h896-no">
            <a:extLst>
              <a:ext uri="{FF2B5EF4-FFF2-40B4-BE49-F238E27FC236}">
                <a16:creationId xmlns:a16="http://schemas.microsoft.com/office/drawing/2014/main" id="{63FF22A3-6CD4-48E5-84E6-D8A31877C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241" y="1056098"/>
            <a:ext cx="7579518" cy="568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0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https://lh3.googleusercontent.com/EC51uKemta8BHin1ciKjXjuJ-EvDL9ZLhD877dJ1jiZoZBhYnSQylYrZ_7-g059aQltg_5ECKwaG95KErT_37wJXFUiKK-9VxOi0_SiBQqBg1rX7vKO6IC6jDfrr9BvxdmfLdVHbZ6991YngtNv4rQON2sh3u46G20zgWF2ptRHvCkFOROEDXB7sDgq408gHGNCLPmAObIViG1eQYl6a3h-fYvUvxFEUhcC1_yMS2bnhd4FnvK3aAxKea5TPBYxZXj2d9JewuSkyxv3rulbad92UHPkF2EQGtQp-ZFet0rvdQuZ_lKA27QEoFLi4w4Zebm6n99_7-TKM0lC6j3t3uq1q0uTBWqRCcZ0ne3HG74IGAgVhVYq5d5rALo6qOoBhUYe2EMvl4-KU4Bhi4KamUgz2HEcsP8VjP8SMOY5K9a4Zzo_XKj0nYxIA8JbDzrGySpf84PT6JghGxRlRG6ff0vCkanT2MTu0drk3Gjxu5PdFcAG_hlEnLGhGkpFsqPaE7ABfVPPNN9w2US4AxkcpWBRWgPb5eD_U5cOfzWFwRzkpJhQUCvLc6sXCDit5-Bg0PLkPHiu8IkP57AuwEFlPDV8v6EbQHbr554DzAzZRSeJIpqbMf5L75JlqHL7JeRypxjUOITSbiC7nmJii6AQLcofQwzGBQExy=w672-h896-no">
            <a:extLst>
              <a:ext uri="{FF2B5EF4-FFF2-40B4-BE49-F238E27FC236}">
                <a16:creationId xmlns:a16="http://schemas.microsoft.com/office/drawing/2014/main" id="{F729D582-51DF-4C03-968D-F25BB10D8D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20"/>
          <a:stretch/>
        </p:blipFill>
        <p:spPr bwMode="auto">
          <a:xfrm rot="5400000">
            <a:off x="6005954" y="189137"/>
            <a:ext cx="4915158" cy="648766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59D9D-540A-42A7-8CAF-E9AADDBF1CD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2300" kern="1200" dirty="0">
                <a:solidFill>
                  <a:srgbClr val="FFFFFF"/>
                </a:solidFill>
                <a:latin typeface="+mj-lt"/>
                <a:ea typeface="+mj-ea"/>
                <a:cs typeface="+mj-cs"/>
              </a:rPr>
              <a:t>At circle time, Lucy Dale said she went to the park and there was a sign. It said, “Coyote.” Children  couldn’t </a:t>
            </a:r>
            <a:r>
              <a:rPr lang="en-US" sz="2300" dirty="0">
                <a:solidFill>
                  <a:srgbClr val="FFFFFF"/>
                </a:solidFill>
              </a:rPr>
              <a:t>play</a:t>
            </a:r>
            <a:r>
              <a:rPr lang="en-US" sz="2300" kern="1200" dirty="0">
                <a:solidFill>
                  <a:srgbClr val="FFFFFF"/>
                </a:solidFill>
                <a:latin typeface="+mj-lt"/>
                <a:ea typeface="+mj-ea"/>
                <a:cs typeface="+mj-cs"/>
              </a:rPr>
              <a:t> in the parks!! Naomi said the police were trying to put the sick coyotes in coyote jail. </a:t>
            </a:r>
            <a:r>
              <a:rPr lang="en-US" sz="2300" kern="1200" dirty="0" err="1">
                <a:solidFill>
                  <a:srgbClr val="FFFFFF"/>
                </a:solidFill>
                <a:latin typeface="+mj-lt"/>
                <a:ea typeface="+mj-ea"/>
                <a:cs typeface="+mj-cs"/>
              </a:rPr>
              <a:t>Colm</a:t>
            </a:r>
            <a:r>
              <a:rPr lang="en-US" sz="2300" kern="1200" dirty="0">
                <a:solidFill>
                  <a:srgbClr val="FFFFFF"/>
                </a:solidFill>
                <a:latin typeface="+mj-lt"/>
                <a:ea typeface="+mj-ea"/>
                <a:cs typeface="+mj-cs"/>
              </a:rPr>
              <a:t> said that police officers had a stick they could point at the coyotes to make them dizzy.  </a:t>
            </a:r>
            <a:r>
              <a:rPr lang="en-US" sz="2300" dirty="0">
                <a:solidFill>
                  <a:srgbClr val="FFFFFF"/>
                </a:solidFill>
              </a:rPr>
              <a:t>They</a:t>
            </a:r>
            <a:r>
              <a:rPr lang="en-US" sz="2300" kern="1200" dirty="0">
                <a:solidFill>
                  <a:srgbClr val="FFFFFF"/>
                </a:solidFill>
                <a:latin typeface="+mj-lt"/>
                <a:ea typeface="+mj-ea"/>
                <a:cs typeface="+mj-cs"/>
              </a:rPr>
              <a:t> learned that the town officials hired trappers to trap the rabid coyotes.</a:t>
            </a:r>
          </a:p>
        </p:txBody>
      </p:sp>
    </p:spTree>
    <p:extLst>
      <p:ext uri="{BB962C8B-B14F-4D97-AF65-F5344CB8AC3E}">
        <p14:creationId xmlns:p14="http://schemas.microsoft.com/office/powerpoint/2010/main" val="279990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https://lh3.googleusercontent.com/r-v-317BqrJncLrkTcmzTV5lh6hDBMK5125z2nE1324KZdSXF_7L5B0ocGdpgF_PqaWodFpqyJ1gpABro4oYvCcLKonhQxln4W7MG6suZDtdNSWNHqYDfwS3ve3ebn4q0Xvmo7T8eVBE487H-gCZxCLbzHhadC14b8Fl8GFT4tEyg4J1dVKooPmM65qKK6uEpCt-GKsEXT0xQg5w4GqS5mYiyrH7saV9_HH603eMeN0Avq1Qh3tZET9XlbeM6ETKG4pQf06_M7K23VV_n9QmfpnC-jU0_aqGi_IQGsF-r-OjnBJbitIFipuASXfblqeaJLQP3mi6bdqidl6oL5_xandbJoVav3B_taVwgxDld_9LuF7Y96LI2VHwtUHia2Np4PQhq_LSvt-Wsn5bUzKtxLnMcTsdMkBrvCcou4xt8b1lA9N5wM0WG0UiCbJbgdRFXipLRNPczNYKrbESJ-8fSR9DlKO9NevS1IjG3EWADYQFHRSG5mYHPocNhdBM_Tulgw58ToCe1kKizhzTl8DCIEXN4pgK8DVRSfaBQWGwlt-2Srhwj_lXsbnLviYul3z3BkMIlrdNYaOMZ5yPma4nhtMUntoabDMNiCepIw5bkq05tAoXDU-BWof9wHTMp5pE-yVPm-SwGXX6QwBizgTAl0y1X2xsAmCk=w672-h896-no">
            <a:extLst>
              <a:ext uri="{FF2B5EF4-FFF2-40B4-BE49-F238E27FC236}">
                <a16:creationId xmlns:a16="http://schemas.microsoft.com/office/drawing/2014/main" id="{E0903C70-81C0-499F-A070-676CC8A01E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8" r="2" b="17316"/>
          <a:stretch/>
        </p:blipFill>
        <p:spPr bwMode="auto">
          <a:xfrm>
            <a:off x="5738503" y="492573"/>
            <a:ext cx="5384182" cy="5880796"/>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84B83-CEA7-492F-A00A-0952D31D31E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2600" kern="1200">
                <a:solidFill>
                  <a:srgbClr val="FFFFFF"/>
                </a:solidFill>
                <a:latin typeface="+mj-lt"/>
                <a:ea typeface="+mj-ea"/>
                <a:cs typeface="+mj-cs"/>
              </a:rPr>
              <a:t>The children wondered, “Would the coyotes drink the maple sap?!?” They waited and waited. There were a few snowstorms but the children could not sled on The Great Hill. The sick coyotes might run out from behind the bushes!</a:t>
            </a:r>
          </a:p>
        </p:txBody>
      </p:sp>
    </p:spTree>
    <p:extLst>
      <p:ext uri="{BB962C8B-B14F-4D97-AF65-F5344CB8AC3E}">
        <p14:creationId xmlns:p14="http://schemas.microsoft.com/office/powerpoint/2010/main" val="383218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s://lh3.googleusercontent.com/IvXYARGfsiE0EsydAb_ZETs9A5r0ZZ7Ml5fLrD8PT46XMdfvK6aNY1NShQDZOXJtu-aVVrdmVF1jq4MzXTKpnWG3SkW2mLzp54h2vTahZmIRiS_UljBdSg7vVhGr6Wb6ygs3HQtXLSVtLKRb2phjXXyhYFK3GY5ffePuSNARW9SyZNGv8_Hv01jsIt-zwLib_VjHdVsXLEaneYORKhVJg0YuqCjkMqUmzlUBDPmRIM0mXD5J4CbScVeiJRrTrw3_hnLZvu-LAs_CwEwmln63nQXND0fhrpV7IJpV7R6adG8ID9njpNozcU2JX-T1Di1eAHa1RtfL3hM3OQOrMIUk-PIkDKj2qbPAHXZ-en-lz7bfms7b6nJG6dzQWVvr3kMbcBNJqg27JLI7aYlwDyMTaSJYx_s5dHCNftPo1jAMTQg_oWjDqZHg4rmaLxEAbrvw5ccVTk5yM-mKznyPTb6AdQ7mbCzMMKhh-7wAFNis1-yUv740-EvOGlryHFf1NllSDD1IRzCwV9mxf3QBVi1BtA0FN0h6O_B1QgAU5XrpgEFXpZWZryZa7dYUplnHmEPh2X5hj-RAQ7_O9pGM6LmuV_W1z_YhLf3KT9mlCku8vMesSAHUuIOcQ2I6T1l5Yls7MjATCMobFv8R6FPrCvMZKt65yYnP5N4i=w672-h896-no">
            <a:extLst>
              <a:ext uri="{FF2B5EF4-FFF2-40B4-BE49-F238E27FC236}">
                <a16:creationId xmlns:a16="http://schemas.microsoft.com/office/drawing/2014/main" id="{F43AA7EE-0A76-4CD5-9DB4-E02CF9BFA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5" t="3053" b="2850"/>
          <a:stretch/>
        </p:blipFill>
        <p:spPr bwMode="auto">
          <a:xfrm rot="16200000">
            <a:off x="5670512" y="-254281"/>
            <a:ext cx="5588001" cy="734115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8D2847-ADEF-4818-8DE3-1D42221D78F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2300" kern="1200">
                <a:solidFill>
                  <a:srgbClr val="FFFFFF"/>
                </a:solidFill>
                <a:latin typeface="+mj-lt"/>
                <a:ea typeface="+mj-ea"/>
                <a:cs typeface="+mj-cs"/>
              </a:rPr>
              <a:t>After some time, it was again safe to walk to the Maple Tree Grove.  Coyotes had not been seen for three weeks.  Naomi said, “We fought them and they aren’t in our world anymore. They were too wild for us.” </a:t>
            </a:r>
          </a:p>
        </p:txBody>
      </p:sp>
    </p:spTree>
    <p:extLst>
      <p:ext uri="{BB962C8B-B14F-4D97-AF65-F5344CB8AC3E}">
        <p14:creationId xmlns:p14="http://schemas.microsoft.com/office/powerpoint/2010/main" val="156613511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C52DC4-0C0F-46D5-AB83-8FCDA56870A7}"/>
              </a:ext>
            </a:extLst>
          </p:cNvPr>
          <p:cNvSpPr>
            <a:spLocks noGrp="1"/>
          </p:cNvSpPr>
          <p:nvPr>
            <p:ph type="title"/>
          </p:nvPr>
        </p:nvSpPr>
        <p:spPr>
          <a:xfrm>
            <a:off x="838200" y="811161"/>
            <a:ext cx="3335594" cy="5403370"/>
          </a:xfrm>
        </p:spPr>
        <p:txBody>
          <a:bodyPr>
            <a:normAutofit/>
          </a:bodyPr>
          <a:lstStyle/>
          <a:p>
            <a:r>
              <a:rPr lang="en-US" dirty="0">
                <a:solidFill>
                  <a:schemeClr val="bg1"/>
                </a:solidFill>
              </a:rPr>
              <a:t>Before returning to the woods, they wondered what they would find. </a:t>
            </a:r>
          </a:p>
        </p:txBody>
      </p:sp>
      <p:graphicFrame>
        <p:nvGraphicFramePr>
          <p:cNvPr id="5" name="Content Placeholder 2">
            <a:extLst>
              <a:ext uri="{FF2B5EF4-FFF2-40B4-BE49-F238E27FC236}">
                <a16:creationId xmlns:a16="http://schemas.microsoft.com/office/drawing/2014/main" id="{5163993A-7BA1-4890-A8F0-7F8A96B1A7D0}"/>
              </a:ext>
            </a:extLst>
          </p:cNvPr>
          <p:cNvGraphicFramePr>
            <a:graphicFrameLocks noGrp="1"/>
          </p:cNvGraphicFramePr>
          <p:nvPr>
            <p:ph idx="1"/>
            <p:extLst>
              <p:ext uri="{D42A27DB-BD31-4B8C-83A1-F6EECF244321}">
                <p14:modId xmlns:p14="http://schemas.microsoft.com/office/powerpoint/2010/main" val="252374565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53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C667E-E56B-47D4-8A49-426D76F9621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kern="1200">
                <a:solidFill>
                  <a:srgbClr val="FFFFFF"/>
                </a:solidFill>
                <a:latin typeface="+mj-lt"/>
                <a:ea typeface="+mj-ea"/>
                <a:cs typeface="+mj-cs"/>
              </a:rPr>
              <a:t>The Little Leafers walked to the Maple Tree Grove.  They stayed together. Their teachers carried clubs (just in case.)  What did they find? The buckets were still there. They were overflowing!</a:t>
            </a:r>
          </a:p>
        </p:txBody>
      </p:sp>
      <p:pic>
        <p:nvPicPr>
          <p:cNvPr id="8" name="Picture 2" descr="https://lh3.googleusercontent.com/4Ydl545oOEfMhwjq_FPxjVInH2-AZ2fRvzJ6oSNTk234OVlQsWymJCx3Dt-JglsLssSnHgIHU3Kl7u-BLsR6CpamobebsDfeFpdHnA3vPHDeLxTgKOOjguAkPX5rav7WnrddWNWu-sB0gPoV4Py_RwdbagQ5t0GbObNDLpx5DtyERCLAVHWPr61jQ5f4gXWtEJQUrlM6gSe4Cfbp-tzCCcAOYXMLYiVIB5yExKrkTWLzSKjgE7ObQ7Rcl3WvkjuuCL6y6srQBi2YejNOTPlg0-YKTK3zoeyITNY6dC-e6_OECPTIV0TU7JgvRHoryragPtDtYevoThfyQBCNAPalBNcuuGEfQlh2sVNL3QN-Plc53wVk0Gbt2Mef1s98IxK783OeL8TqChEJeNwRStp2LJQtZqQv2MSCSo58hAWJVf6oRa1ynGA_HRbj8q-yzRpTBXMYYw3ohIbGTBcKVO_i3XnFtClOVlOhRaWNjIvQEQ7wK8mOuQM2rfYEe1eWLV6Lh2awzhyAUhkFLmwQP31kkWqP6PKG3ZbuOiEX30Rg7Iw4qzn-_DIN_PAptpJvzlokPOqZqsxCQP6nJw_UcXuu7cHzibbdwyQ2B7UanzsDw6jafdFvEvDFij_0aFElnirHpYYEL1YrXsU0Q-us04y8sfO6LoDIbX4E=w1194-h896-no">
            <a:extLst>
              <a:ext uri="{FF2B5EF4-FFF2-40B4-BE49-F238E27FC236}">
                <a16:creationId xmlns:a16="http://schemas.microsoft.com/office/drawing/2014/main" id="{D502F8DD-8EC0-4116-BB5F-78529B70E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9" r="30030"/>
          <a:stretch/>
        </p:blipFill>
        <p:spPr bwMode="auto">
          <a:xfrm>
            <a:off x="5704638" y="311449"/>
            <a:ext cx="5768609" cy="626645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5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s://lh3.googleusercontent.com/GERiBAywQwb_zCMFaz6ZGqAQ28JkB2pcVpSZT8Hm1vDofRtesm-avbWqiDgEAFsRZzyjPPM83xp8P1rxCGmgDD79P0yIB9OnMaptK70Xx6LMysb51Wc6w9NkD5MoNksLqfPQRVvwh01t74_c1YIJyhb0Gv9XeCIllo475wB8xIAsPo1hSFTHV1yKaXnBljxt-XMZVCVzPiqCFtrP4gQCsabDoi0uHZXoSXKXJ3v7fx7zDWKjMeP5x4qhkvn6PuzDKA1bWmJY94wV-O9zrOX34jkBDvFMEgaxKNaIuVcMkwP9Dg8vv_ZkA7g55KhFUYr2pF2xIdRmRUQrDj9n8tnluWXWsYFrwEt6Rda7mEK1sChFUjScC1dmG5NjOAaV8gZymTkmAmjN_RCj6KdtWVvFJWDz8ZtozLNM_EFGAq7u1CRDk-hmEaTf6xXne1eBAR5annP0VmqpVrSAwQJ_q5Oa6HCvrUo8al0FCjgVNN_1X1mukr-tlMkuNY3PNzRsWuOtNr-dFdTe8yqGcfxhp6wD7naXcZi9eHsunKy46IT1WPGfDzqa0BolDRV8aOQzm0ZCDnPtaT-xJ3dt94trk1PtK_4z8eKob8bIYTvyh7OYsCvGl0L7JEmXkTy8geG_7vtTc0WfOkulMfcVEG5NqEfVmObkveiolk7g=w672-h896-no">
            <a:extLst>
              <a:ext uri="{FF2B5EF4-FFF2-40B4-BE49-F238E27FC236}">
                <a16:creationId xmlns:a16="http://schemas.microsoft.com/office/drawing/2014/main" id="{A5E2402C-ED68-4258-B9EA-B80FE9816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973015" y="156198"/>
            <a:ext cx="4915158" cy="6553545"/>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8D3CA8-0148-4B7E-8C1F-C9CB305A252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000" kern="1200" dirty="0">
                <a:solidFill>
                  <a:srgbClr val="FFFFFF"/>
                </a:solidFill>
                <a:latin typeface="+mj-lt"/>
                <a:ea typeface="+mj-ea"/>
                <a:cs typeface="+mj-cs"/>
              </a:rPr>
              <a:t>And to this day, they still wonder:  </a:t>
            </a:r>
            <a:endParaRPr lang="en-US" sz="3000" i="1" kern="1200" dirty="0">
              <a:solidFill>
                <a:srgbClr val="FFFFFF"/>
              </a:solidFill>
              <a:latin typeface="+mj-lt"/>
              <a:ea typeface="+mj-ea"/>
              <a:cs typeface="+mj-cs"/>
            </a:endParaRPr>
          </a:p>
        </p:txBody>
      </p:sp>
      <p:sp>
        <p:nvSpPr>
          <p:cNvPr id="6151" name="Content Placeholder 6150">
            <a:extLst>
              <a:ext uri="{FF2B5EF4-FFF2-40B4-BE49-F238E27FC236}">
                <a16:creationId xmlns:a16="http://schemas.microsoft.com/office/drawing/2014/main" id="{B4A3AB8C-45BF-40AD-9769-B273ED5390EF}"/>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4000" i="1" kern="1200" dirty="0">
                <a:solidFill>
                  <a:srgbClr val="FFFFFF"/>
                </a:solidFill>
                <a:latin typeface="+mn-lt"/>
                <a:ea typeface="+mn-ea"/>
                <a:cs typeface="+mn-cs"/>
              </a:rPr>
              <a:t>Did the coyotes drink the sap?</a:t>
            </a:r>
          </a:p>
        </p:txBody>
      </p:sp>
    </p:spTree>
    <p:extLst>
      <p:ext uri="{BB962C8B-B14F-4D97-AF65-F5344CB8AC3E}">
        <p14:creationId xmlns:p14="http://schemas.microsoft.com/office/powerpoint/2010/main" val="17179029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lh3.googleusercontent.com/zFZTYIIB2PraYa4krbwv9j6NiE1OYa6Fskbt37c5eFchZHQgN7BnPkzM3p9_830aVk3tAnYfG5Iir3sp-uR46DRVvCz5DjfC7De_U3e6x64xw25evOXfqh_-COOiG6QykcPOR3zw7XvgwwEOPVOB2-7iG7un13BXrzfQeVE57NzMMBOxqGCbw_kt1VWTeBlyhlkkehLAVcuHIxufDL-QtqCqUuVVjaP3QPqYJWrIJx2e57mXkHLf7fgzZ26_ia9IT_txNP8Y-mI2FEQFCYZec-8ru5MvhiI2EyiBSnkOruuKiteUsKx6iHsJrI2kUAdRAaMSxyIBXGGPjoZqqUe0OrzJjXwddI12u09rlFp56v0vrXsipKxwH8l1zYaf-jc6hG_0ivNIPK1-ZtFgRj1RvmWk8Hounl6NAnEUjRjaeZhZrvXvACmNiE8l2z_9WDIIk29lfq-teHFb0FX4hdHG1NA-Jq4_HYMRoVpopQkW0RVwOlswRlqSOnKWnpd2geUOaaLkw1CirK2OCd_QQEE6Gr3XVs3Mz5tiDCynlybxHAc-fNj9fR9eKvoY1TDRJxtOcgL30Fvdr068pOgq88sNjfkNAtbddv06pPWZDuvwPltMswWhBUcrUfPxqZX_G1LQnJ3VmfSHFZvJUdRpoD0hXEG3hgzHkxNz=w1194-h896-no">
            <a:extLst>
              <a:ext uri="{FF2B5EF4-FFF2-40B4-BE49-F238E27FC236}">
                <a16:creationId xmlns:a16="http://schemas.microsoft.com/office/drawing/2014/main" id="{6DB7453E-F9E6-4FF2-BC8F-DA1BAB6B3F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68" r="27259"/>
          <a:stretch/>
        </p:blipFill>
        <p:spPr bwMode="auto">
          <a:xfrm>
            <a:off x="6095999" y="10"/>
            <a:ext cx="610565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DBF908-CA3C-4CE0-9F58-ED2092D2A613}"/>
              </a:ext>
            </a:extLst>
          </p:cNvPr>
          <p:cNvSpPr>
            <a:spLocks noGrp="1"/>
          </p:cNvSpPr>
          <p:nvPr>
            <p:ph type="title"/>
          </p:nvPr>
        </p:nvSpPr>
        <p:spPr>
          <a:xfrm>
            <a:off x="652750" y="640081"/>
            <a:ext cx="4806184" cy="4123272"/>
          </a:xfrm>
        </p:spPr>
        <p:txBody>
          <a:bodyPr vert="horz" lIns="91440" tIns="45720" rIns="91440" bIns="45720" rtlCol="0" anchor="b">
            <a:normAutofit/>
          </a:bodyPr>
          <a:lstStyle/>
          <a:p>
            <a:r>
              <a:rPr lang="en-US" sz="3400" dirty="0"/>
              <a:t>Once upon a time, there were Little </a:t>
            </a:r>
            <a:r>
              <a:rPr lang="en-US" sz="3400" dirty="0" err="1"/>
              <a:t>Leafers</a:t>
            </a:r>
            <a:r>
              <a:rPr lang="en-US" sz="3400" dirty="0"/>
              <a:t> who wanted to tap a maple tree. They learned how to identify a sugar maple and marked the trees with yellow string in the Maple Tree Grove. </a:t>
            </a:r>
          </a:p>
        </p:txBody>
      </p:sp>
    </p:spTree>
    <p:extLst>
      <p:ext uri="{BB962C8B-B14F-4D97-AF65-F5344CB8AC3E}">
        <p14:creationId xmlns:p14="http://schemas.microsoft.com/office/powerpoint/2010/main" val="71575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1" name="Picture 2" descr="https://lh3.googleusercontent.com/u4BUvzN4O_WT_kHCeL2axttfxer2yW6XR5XHoyocKNQEP9UdNvOQcrzcEwDoyX81RoL800h88Q2v1RnFZcj1Kd8B5KfyoiMeBd9OTk8ZX_heJ2pqQq6YUl9alRYrlLRiF6Q5aRU3Q1U7Cu9DenxjOmlzTKQFjgXralIwIE3k47BPBGC5NB2SYeykglkpjOfUdhyeUFxelPX7qAVoGAdZg5PbRzTuc8er6S901-HgfMRM-Kp7AJZqz6h7pFZsUUKkJyIS4CDDQJ2Qf-2spcLHizL-epW7uujrH4oSvsYWvMXjvXQRxvDY1E_VwSrrCu6OgW7Wyz5cFdbEQK7xUvIrwmi5wbeVNj1D2s2jyEDYCPov2KUNKjTuT_REQYQrfTEbdHNthxMv9pGy31385nu2gkvJbKIPEp0Qj_xF_9sLndAhuY-FldiwHLDIV_aiqIaGeTiFKKsi-T5Qm7IjU4qfnm2SVeDUIq1pJXfE2bFmteTYF0RFYRLBs0HbcWiCnC5A82Y7rjpYTWqjcLW4_n5MAvPidpnbs2JElMcRMG11zJtleachKEc8-O0jdJ9jNkkGuEWzyu4wOIKHBjlr-iLiLeeLlsV8LBswgxdBpM9vnpcc9FPmYex0IML5bsK5lDw4M4udLn8haf7rwH6ThaJ8vD3GyTcQ_P_g=w1194-h896-no">
            <a:extLst>
              <a:ext uri="{FF2B5EF4-FFF2-40B4-BE49-F238E27FC236}">
                <a16:creationId xmlns:a16="http://schemas.microsoft.com/office/drawing/2014/main" id="{74AED16C-2CA0-4B32-8A7B-D3863DD26B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3822" y="975392"/>
            <a:ext cx="6553545" cy="4915158"/>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27264-BB90-4243-9EEA-69FBC556553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400" kern="1200" dirty="0">
                <a:solidFill>
                  <a:srgbClr val="FFFFFF"/>
                </a:solidFill>
                <a:latin typeface="+mj-lt"/>
                <a:ea typeface="+mj-ea"/>
                <a:cs typeface="+mj-cs"/>
              </a:rPr>
              <a:t>The next day, they walked to the forest. They carried buckets, sap lines, taps, and a drill. </a:t>
            </a:r>
          </a:p>
        </p:txBody>
      </p:sp>
    </p:spTree>
    <p:extLst>
      <p:ext uri="{BB962C8B-B14F-4D97-AF65-F5344CB8AC3E}">
        <p14:creationId xmlns:p14="http://schemas.microsoft.com/office/powerpoint/2010/main" val="78733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49A63A0-7947-49BE-9F1F-C0F22C5EBBC7}"/>
              </a:ext>
            </a:extLst>
          </p:cNvPr>
          <p:cNvSpPr>
            <a:spLocks noGrp="1"/>
          </p:cNvSpPr>
          <p:nvPr>
            <p:ph type="title"/>
          </p:nvPr>
        </p:nvSpPr>
        <p:spPr>
          <a:xfrm>
            <a:off x="838200" y="963877"/>
            <a:ext cx="3494362" cy="4930246"/>
          </a:xfrm>
        </p:spPr>
        <p:txBody>
          <a:bodyPr>
            <a:normAutofit/>
          </a:bodyPr>
          <a:lstStyle/>
          <a:p>
            <a:pPr algn="r"/>
            <a:r>
              <a:rPr lang="en-US" dirty="0">
                <a:solidFill>
                  <a:schemeClr val="accent6">
                    <a:lumMod val="75000"/>
                  </a:schemeClr>
                </a:solidFill>
              </a:rPr>
              <a:t>They sang to the tree. </a:t>
            </a:r>
          </a:p>
        </p:txBody>
      </p:sp>
      <p:sp>
        <p:nvSpPr>
          <p:cNvPr id="3" name="Content Placeholder 2">
            <a:extLst>
              <a:ext uri="{FF2B5EF4-FFF2-40B4-BE49-F238E27FC236}">
                <a16:creationId xmlns:a16="http://schemas.microsoft.com/office/drawing/2014/main" id="{34EDDAC9-3BAA-44EA-B324-3BCD56FEEFA6}"/>
              </a:ext>
            </a:extLst>
          </p:cNvPr>
          <p:cNvSpPr>
            <a:spLocks noGrp="1"/>
          </p:cNvSpPr>
          <p:nvPr>
            <p:ph idx="1"/>
          </p:nvPr>
        </p:nvSpPr>
        <p:spPr>
          <a:xfrm>
            <a:off x="5014131" y="976577"/>
            <a:ext cx="7939869" cy="4930246"/>
          </a:xfrm>
        </p:spPr>
        <p:txBody>
          <a:bodyPr anchor="ctr">
            <a:normAutofit/>
          </a:bodyPr>
          <a:lstStyle/>
          <a:p>
            <a:pPr marL="0" indent="0">
              <a:buNone/>
            </a:pPr>
            <a:r>
              <a:rPr lang="en-US" i="1" dirty="0"/>
              <a:t>Good morning, Maple Tree, strong and tall!</a:t>
            </a:r>
          </a:p>
          <a:p>
            <a:pPr marL="0" indent="0">
              <a:buNone/>
            </a:pPr>
            <a:r>
              <a:rPr lang="en-US" i="1" dirty="0"/>
              <a:t>It’s a maple sugaring day</a:t>
            </a:r>
          </a:p>
          <a:p>
            <a:pPr marL="0" indent="0">
              <a:buNone/>
            </a:pPr>
            <a:r>
              <a:rPr lang="en-US" i="1" dirty="0"/>
              <a:t>Sunny warm days</a:t>
            </a:r>
          </a:p>
          <a:p>
            <a:pPr marL="0" indent="0">
              <a:buNone/>
            </a:pPr>
            <a:r>
              <a:rPr lang="en-US" i="1" dirty="0"/>
              <a:t>Frosty cold nights</a:t>
            </a:r>
          </a:p>
          <a:p>
            <a:pPr marL="0" indent="0">
              <a:buNone/>
            </a:pPr>
            <a:r>
              <a:rPr lang="en-US" i="1" dirty="0"/>
              <a:t>Your sap will flow our way!</a:t>
            </a:r>
          </a:p>
        </p:txBody>
      </p:sp>
    </p:spTree>
    <p:extLst>
      <p:ext uri="{BB962C8B-B14F-4D97-AF65-F5344CB8AC3E}">
        <p14:creationId xmlns:p14="http://schemas.microsoft.com/office/powerpoint/2010/main" val="241885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2" descr="https://lh3.googleusercontent.com/ARRQwPXUoEkXXikJO4RL_6jBvlRZhSi8sx2F56fMjTnd85eli1IxoaoLzaO6zAwPWV31xlR1ABjqj331IrgW4NOTZ6ep_CBZJnsMkpF6OcyOnq8kXyriiK827UaLYNpYKVKKD2Wph3gP_H_gVAONFubF1vZaKk0ijn6btUSke8ZVXyScyjBr497C4rnVUOQO7rLBvafqjl2mmpx4gwlTTkN4KqW4U3ifW7AXQfsmUiDBxHYeJjjluy_oMzhDGAXl9K04XKA-4fyX21-CdzHctc1rbmSc1rIpArTKRhsxJLZpadKuhPQOP90QS1s81LbFsKecBPpxMxuC8AASfe3UkG8-cQXhf_hy27pI3nQNMibmS6lMe1CmT9gQ3gIDim45HKfu8RWOkd5NfwAoGLPt1DsQTgTSOVnA77m-GNLVhRTBDJgu3l8RQhFJ-TSTkfSU7j3Jd2cW_p3wvIHWepsqqnzTtJHV8Yh8JnB-Aa_RbHASNcPSlzpdGKUrtQ5yr_Pc5neGbxro7dKy9KGdjQUUaPluDsk_MVagL0S_1n0_UAzOQV6f3VFa0LrRMUxHNgDTOZksIWvemQQ_KIeVsbVK_HZszbD1KLBsBTh_0LmZj0RvIInyoAfoklQyVnbqmE8asvwCC8dsYEw3NFg-2PmGdFUTcwHvWByS=w672-h896-no">
            <a:extLst>
              <a:ext uri="{FF2B5EF4-FFF2-40B4-BE49-F238E27FC236}">
                <a16:creationId xmlns:a16="http://schemas.microsoft.com/office/drawing/2014/main" id="{9DF1C5F7-E462-4ACE-B949-46AF9EB37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04" b="1"/>
          <a:stretch/>
        </p:blipFill>
        <p:spPr bwMode="auto">
          <a:xfrm rot="16200000">
            <a:off x="6184442" y="156198"/>
            <a:ext cx="4492303" cy="655354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49F675-2492-4E9B-B41C-B1FB856674C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2600" kern="1200" dirty="0">
                <a:solidFill>
                  <a:srgbClr val="FFFFFF"/>
                </a:solidFill>
                <a:latin typeface="+mj-lt"/>
                <a:ea typeface="+mj-ea"/>
                <a:cs typeface="+mj-cs"/>
              </a:rPr>
              <a:t>They measured the diameter. The tree could support 3 taps because it was bigger than 36 inches around! They set up the taps in the tree. </a:t>
            </a:r>
          </a:p>
        </p:txBody>
      </p:sp>
    </p:spTree>
    <p:extLst>
      <p:ext uri="{BB962C8B-B14F-4D97-AF65-F5344CB8AC3E}">
        <p14:creationId xmlns:p14="http://schemas.microsoft.com/office/powerpoint/2010/main" val="339589236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D86869-2098-4B8D-AB36-3F30096C23E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000" dirty="0">
                <a:solidFill>
                  <a:schemeClr val="bg1">
                    <a:lumMod val="95000"/>
                    <a:lumOff val="5000"/>
                  </a:schemeClr>
                </a:solidFill>
              </a:rPr>
              <a:t>That night, there were reports of rabid coyotes in our community. Coyotes with rabies were on the attack!  Because these animals were sick, they were not hiding from humans.  Their sickness made them act dangerously. Everyone was to remain inside as much as possible.</a:t>
            </a:r>
            <a:br>
              <a:rPr lang="en-US" sz="3000" dirty="0">
                <a:solidFill>
                  <a:schemeClr val="bg1">
                    <a:lumMod val="95000"/>
                    <a:lumOff val="5000"/>
                  </a:schemeClr>
                </a:solidFill>
              </a:rPr>
            </a:br>
            <a:r>
              <a:rPr lang="en-US" sz="3000" dirty="0">
                <a:solidFill>
                  <a:schemeClr val="bg1">
                    <a:lumMod val="95000"/>
                    <a:lumOff val="5000"/>
                  </a:schemeClr>
                </a:solidFill>
              </a:rPr>
              <a:t> </a:t>
            </a:r>
          </a:p>
        </p:txBody>
      </p:sp>
    </p:spTree>
    <p:extLst>
      <p:ext uri="{BB962C8B-B14F-4D97-AF65-F5344CB8AC3E}">
        <p14:creationId xmlns:p14="http://schemas.microsoft.com/office/powerpoint/2010/main" val="233498607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B308B7-AEA5-406D-BC14-6E71CB5E7F9A}"/>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400" dirty="0">
                <a:solidFill>
                  <a:schemeClr val="bg1">
                    <a:lumMod val="95000"/>
                    <a:lumOff val="5000"/>
                  </a:schemeClr>
                </a:solidFill>
              </a:rPr>
              <a:t>The Little </a:t>
            </a:r>
            <a:r>
              <a:rPr lang="en-US" sz="3400" dirty="0" err="1">
                <a:solidFill>
                  <a:schemeClr val="bg1">
                    <a:lumMod val="95000"/>
                    <a:lumOff val="5000"/>
                  </a:schemeClr>
                </a:solidFill>
              </a:rPr>
              <a:t>Leafers</a:t>
            </a:r>
            <a:r>
              <a:rPr lang="en-US" sz="3400" dirty="0">
                <a:solidFill>
                  <a:schemeClr val="bg1">
                    <a:lumMod val="95000"/>
                    <a:lumOff val="5000"/>
                  </a:schemeClr>
                </a:solidFill>
              </a:rPr>
              <a:t> could not check the buckets at the maple tree for </a:t>
            </a:r>
            <a:br>
              <a:rPr lang="en-US" sz="3400" dirty="0">
                <a:solidFill>
                  <a:schemeClr val="bg1">
                    <a:lumMod val="95000"/>
                    <a:lumOff val="5000"/>
                  </a:schemeClr>
                </a:solidFill>
              </a:rPr>
            </a:br>
            <a:r>
              <a:rPr lang="en-US" sz="3400" dirty="0">
                <a:solidFill>
                  <a:schemeClr val="bg1">
                    <a:lumMod val="95000"/>
                    <a:lumOff val="5000"/>
                  </a:schemeClr>
                </a:solidFill>
              </a:rPr>
              <a:t>three</a:t>
            </a:r>
            <a:br>
              <a:rPr lang="en-US" sz="3400" dirty="0">
                <a:solidFill>
                  <a:schemeClr val="bg1">
                    <a:lumMod val="95000"/>
                    <a:lumOff val="5000"/>
                  </a:schemeClr>
                </a:solidFill>
              </a:rPr>
            </a:br>
            <a:r>
              <a:rPr lang="en-US" sz="3400" dirty="0" err="1">
                <a:solidFill>
                  <a:schemeClr val="bg1">
                    <a:lumMod val="95000"/>
                    <a:lumOff val="5000"/>
                  </a:schemeClr>
                </a:solidFill>
              </a:rPr>
              <a:t>loooooong</a:t>
            </a:r>
            <a:r>
              <a:rPr lang="en-US" sz="3400" dirty="0">
                <a:solidFill>
                  <a:schemeClr val="bg1">
                    <a:lumMod val="95000"/>
                    <a:lumOff val="5000"/>
                  </a:schemeClr>
                </a:solidFill>
              </a:rPr>
              <a:t> </a:t>
            </a:r>
            <a:br>
              <a:rPr lang="en-US" sz="3400" dirty="0">
                <a:solidFill>
                  <a:schemeClr val="bg1">
                    <a:lumMod val="95000"/>
                    <a:lumOff val="5000"/>
                  </a:schemeClr>
                </a:solidFill>
              </a:rPr>
            </a:br>
            <a:r>
              <a:rPr lang="en-US" sz="3400" dirty="0">
                <a:solidFill>
                  <a:schemeClr val="bg1">
                    <a:lumMod val="95000"/>
                    <a:lumOff val="5000"/>
                  </a:schemeClr>
                </a:solidFill>
              </a:rPr>
              <a:t>  weeks. </a:t>
            </a:r>
          </a:p>
        </p:txBody>
      </p:sp>
    </p:spTree>
    <p:extLst>
      <p:ext uri="{BB962C8B-B14F-4D97-AF65-F5344CB8AC3E}">
        <p14:creationId xmlns:p14="http://schemas.microsoft.com/office/powerpoint/2010/main" val="14121049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6BB959B-E3F8-455A-BC1F-17038B76ADC1}"/>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400" dirty="0">
                <a:solidFill>
                  <a:schemeClr val="bg1">
                    <a:lumMod val="95000"/>
                    <a:lumOff val="5000"/>
                  </a:schemeClr>
                </a:solidFill>
              </a:rPr>
              <a:t>During this time, they learned about coyotes. They learned that coyotes eat deer, mostly come out at dawn and dusk, and even live in cities!</a:t>
            </a:r>
            <a:br>
              <a:rPr lang="en-US" sz="3400" dirty="0">
                <a:solidFill>
                  <a:schemeClr val="bg1">
                    <a:lumMod val="95000"/>
                    <a:lumOff val="5000"/>
                  </a:schemeClr>
                </a:solidFill>
              </a:rPr>
            </a:br>
            <a:br>
              <a:rPr lang="en-US" sz="3400" dirty="0">
                <a:solidFill>
                  <a:schemeClr val="bg1">
                    <a:lumMod val="95000"/>
                    <a:lumOff val="5000"/>
                  </a:schemeClr>
                </a:solidFill>
              </a:rPr>
            </a:br>
            <a:r>
              <a:rPr lang="en-US" sz="3400" dirty="0">
                <a:solidFill>
                  <a:schemeClr val="bg1">
                    <a:lumMod val="95000"/>
                    <a:lumOff val="5000"/>
                  </a:schemeClr>
                </a:solidFill>
              </a:rPr>
              <a:t>Can you remember other facts about coyotes?</a:t>
            </a:r>
          </a:p>
        </p:txBody>
      </p:sp>
    </p:spTree>
    <p:extLst>
      <p:ext uri="{BB962C8B-B14F-4D97-AF65-F5344CB8AC3E}">
        <p14:creationId xmlns:p14="http://schemas.microsoft.com/office/powerpoint/2010/main" val="386975655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21CBBC-E7FD-47A6-88C1-0BCFFE5E6351}"/>
              </a:ext>
            </a:extLst>
          </p:cNvPr>
          <p:cNvSpPr>
            <a:spLocks noGrp="1"/>
          </p:cNvSpPr>
          <p:nvPr>
            <p:ph type="title"/>
          </p:nvPr>
        </p:nvSpPr>
        <p:spPr>
          <a:xfrm>
            <a:off x="838200" y="963877"/>
            <a:ext cx="3494362" cy="4930246"/>
          </a:xfrm>
        </p:spPr>
        <p:txBody>
          <a:bodyPr>
            <a:normAutofit/>
          </a:bodyPr>
          <a:lstStyle/>
          <a:p>
            <a:pPr algn="r"/>
            <a:r>
              <a:rPr lang="en-US" dirty="0">
                <a:solidFill>
                  <a:schemeClr val="accent6">
                    <a:lumMod val="75000"/>
                  </a:schemeClr>
                </a:solidFill>
              </a:rPr>
              <a:t>They wrote a song</a:t>
            </a:r>
          </a:p>
        </p:txBody>
      </p:sp>
      <p:sp>
        <p:nvSpPr>
          <p:cNvPr id="3" name="Content Placeholder 2">
            <a:extLst>
              <a:ext uri="{FF2B5EF4-FFF2-40B4-BE49-F238E27FC236}">
                <a16:creationId xmlns:a16="http://schemas.microsoft.com/office/drawing/2014/main" id="{A4152658-A5FB-44B1-B0BD-094BBCE669BE}"/>
              </a:ext>
            </a:extLst>
          </p:cNvPr>
          <p:cNvSpPr>
            <a:spLocks noGrp="1"/>
          </p:cNvSpPr>
          <p:nvPr>
            <p:ph idx="1"/>
          </p:nvPr>
        </p:nvSpPr>
        <p:spPr>
          <a:xfrm>
            <a:off x="4976031" y="963877"/>
            <a:ext cx="6377769" cy="4930246"/>
          </a:xfrm>
        </p:spPr>
        <p:txBody>
          <a:bodyPr anchor="ctr">
            <a:normAutofit/>
          </a:bodyPr>
          <a:lstStyle/>
          <a:p>
            <a:pPr marL="0" indent="0">
              <a:buNone/>
            </a:pPr>
            <a:r>
              <a:rPr lang="en-US" sz="2400" i="1" dirty="0" err="1"/>
              <a:t>Awoooo</a:t>
            </a:r>
            <a:r>
              <a:rPr lang="en-US" sz="2400" i="1" dirty="0"/>
              <a:t>, coyote </a:t>
            </a:r>
            <a:r>
              <a:rPr lang="en-US" sz="2400" i="1" dirty="0" err="1"/>
              <a:t>coyote</a:t>
            </a:r>
            <a:r>
              <a:rPr lang="en-US" sz="2400" i="1" dirty="0"/>
              <a:t> </a:t>
            </a:r>
            <a:r>
              <a:rPr lang="en-US" sz="2400" i="1" dirty="0" err="1"/>
              <a:t>coyote</a:t>
            </a:r>
            <a:endParaRPr lang="en-US" sz="2400" i="1" dirty="0"/>
          </a:p>
          <a:p>
            <a:pPr marL="0" indent="0">
              <a:buNone/>
            </a:pPr>
            <a:r>
              <a:rPr lang="en-US" sz="2400" dirty="0"/>
              <a:t>I am a coyote and I have sharp claws</a:t>
            </a:r>
          </a:p>
          <a:p>
            <a:pPr marL="0" indent="0">
              <a:buNone/>
            </a:pPr>
            <a:r>
              <a:rPr lang="en-US" sz="2400" dirty="0"/>
              <a:t>I have a weapon and its my teeth and paws</a:t>
            </a:r>
          </a:p>
          <a:p>
            <a:pPr marL="0" indent="0">
              <a:buNone/>
            </a:pPr>
            <a:r>
              <a:rPr lang="en-US" sz="2400" dirty="0"/>
              <a:t>I am a coyote</a:t>
            </a:r>
          </a:p>
          <a:p>
            <a:pPr marL="0" indent="0">
              <a:buNone/>
            </a:pPr>
            <a:r>
              <a:rPr lang="en-US" sz="2400" dirty="0"/>
              <a:t>In a rock and roll band!</a:t>
            </a:r>
          </a:p>
          <a:p>
            <a:pPr marL="0" indent="0">
              <a:buNone/>
            </a:pPr>
            <a:endParaRPr lang="en-US" sz="2400" dirty="0"/>
          </a:p>
          <a:p>
            <a:pPr marL="0" indent="0">
              <a:buNone/>
            </a:pPr>
            <a:r>
              <a:rPr lang="en-US" sz="2400" dirty="0"/>
              <a:t>			-Naomi, John and Siddharth</a:t>
            </a:r>
          </a:p>
        </p:txBody>
      </p:sp>
    </p:spTree>
    <p:extLst>
      <p:ext uri="{BB962C8B-B14F-4D97-AF65-F5344CB8AC3E}">
        <p14:creationId xmlns:p14="http://schemas.microsoft.com/office/powerpoint/2010/main" val="3546251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725</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Coyote and The Maple Tree</vt:lpstr>
      <vt:lpstr>Once upon a time, there were Little Leafers who wanted to tap a maple tree. They learned how to identify a sugar maple and marked the trees with yellow string in the Maple Tree Grove. </vt:lpstr>
      <vt:lpstr>The next day, they walked to the forest. They carried buckets, sap lines, taps, and a drill. </vt:lpstr>
      <vt:lpstr>They sang to the tree. </vt:lpstr>
      <vt:lpstr>They measured the diameter. The tree could support 3 taps because it was bigger than 36 inches around! They set up the taps in the tree. </vt:lpstr>
      <vt:lpstr>That night, there were reports of rabid coyotes in our community. Coyotes with rabies were on the attack!  Because these animals were sick, they were not hiding from humans.  Their sickness made them act dangerously. Everyone was to remain inside as much as possible.  </vt:lpstr>
      <vt:lpstr>The Little Leafers could not check the buckets at the maple tree for  three loooooong    weeks. </vt:lpstr>
      <vt:lpstr>During this time, they learned about coyotes. They learned that coyotes eat deer, mostly come out at dawn and dusk, and even live in cities!  Can you remember other facts about coyotes?</vt:lpstr>
      <vt:lpstr>They wrote a song</vt:lpstr>
      <vt:lpstr>They learned a mantra</vt:lpstr>
      <vt:lpstr>They created a life-size coyote!!!!</vt:lpstr>
      <vt:lpstr>At circle time, Lucy Dale said she went to the park and there was a sign. It said, “Coyote.” Children  couldn’t play in the parks!! Naomi said the police were trying to put the sick coyotes in coyote jail. Colm said that police officers had a stick they could point at the coyotes to make them dizzy.  They learned that the town officials hired trappers to trap the rabid coyotes.</vt:lpstr>
      <vt:lpstr>The children wondered, “Would the coyotes drink the maple sap?!?” They waited and waited. There were a few snowstorms but the children could not sled on The Great Hill. The sick coyotes might run out from behind the bushes!</vt:lpstr>
      <vt:lpstr>After some time, it was again safe to walk to the Maple Tree Grove.  Coyotes had not been seen for three weeks.  Naomi said, “We fought them and they aren’t in our world anymore. They were too wild for us.” </vt:lpstr>
      <vt:lpstr>Before returning to the woods, they wondered what they would find. </vt:lpstr>
      <vt:lpstr>The Little Leafers walked to the Maple Tree Grove.  They stayed together. Their teachers carried clubs (just in case.)  What did they find? The buckets were still there. They were overflowing!</vt:lpstr>
      <vt:lpstr>And to this day, they still wonder: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Coyote and The Maple Tree</dc:title>
  <dc:creator>Theresa McCaffrey</dc:creator>
  <cp:lastModifiedBy>Theresa McCaffrey</cp:lastModifiedBy>
  <cp:revision>24</cp:revision>
  <dcterms:created xsi:type="dcterms:W3CDTF">2018-04-10T20:55:25Z</dcterms:created>
  <dcterms:modified xsi:type="dcterms:W3CDTF">2019-11-23T19:34:38Z</dcterms:modified>
</cp:coreProperties>
</file>